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8" r:id="rId3"/>
    <p:sldId id="296" r:id="rId4"/>
    <p:sldId id="259" r:id="rId5"/>
    <p:sldId id="302" r:id="rId6"/>
    <p:sldId id="303" r:id="rId7"/>
    <p:sldId id="318" r:id="rId8"/>
    <p:sldId id="317" r:id="rId9"/>
    <p:sldId id="306" r:id="rId10"/>
    <p:sldId id="330" r:id="rId11"/>
    <p:sldId id="319" r:id="rId12"/>
    <p:sldId id="320" r:id="rId13"/>
    <p:sldId id="331" r:id="rId14"/>
    <p:sldId id="321" r:id="rId15"/>
    <p:sldId id="322" r:id="rId16"/>
    <p:sldId id="323" r:id="rId17"/>
    <p:sldId id="297" r:id="rId18"/>
    <p:sldId id="307" r:id="rId19"/>
    <p:sldId id="324" r:id="rId20"/>
    <p:sldId id="325" r:id="rId21"/>
    <p:sldId id="326" r:id="rId22"/>
    <p:sldId id="327" r:id="rId23"/>
    <p:sldId id="328" r:id="rId24"/>
    <p:sldId id="329" r:id="rId25"/>
    <p:sldId id="309" r:id="rId26"/>
    <p:sldId id="274" r:id="rId2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Lora" panose="020B0604020202020204" charset="0"/>
      <p:regular r:id="rId30"/>
      <p:bold r:id="rId31"/>
      <p:italic r:id="rId32"/>
      <p:boldItalic r:id="rId33"/>
    </p:embeddedFont>
    <p:embeddedFont>
      <p:font typeface="Quattrocento Sans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5268" autoAdjust="0"/>
  </p:normalViewPr>
  <p:slideViewPr>
    <p:cSldViewPr snapToGrid="0">
      <p:cViewPr>
        <p:scale>
          <a:sx n="77" d="100"/>
          <a:sy n="77" d="100"/>
        </p:scale>
        <p:origin x="1080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34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83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68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820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863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05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7" r:id="rId7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444508" y="1131437"/>
            <a:ext cx="6262423" cy="1896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</a:t>
            </a:r>
            <a:br>
              <a:rPr lang="en" dirty="0"/>
            </a:br>
            <a:r>
              <a:rPr lang="en" dirty="0">
                <a:highlight>
                  <a:srgbClr val="FFFF00"/>
                </a:highlight>
              </a:rPr>
              <a:t>Convolutional Neural Network</a:t>
            </a:r>
            <a:endParaRPr dirty="0">
              <a:highlight>
                <a:srgbClr val="FFFF00"/>
              </a:highlight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444508" y="1131437"/>
            <a:ext cx="6262423" cy="1896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-US" dirty="0"/>
              <a:t>Start with Simple</a:t>
            </a:r>
            <a:br>
              <a:rPr lang="en" dirty="0"/>
            </a:br>
            <a:r>
              <a:rPr lang="en" dirty="0">
                <a:highlight>
                  <a:srgbClr val="FFFF00"/>
                </a:highlight>
              </a:rPr>
              <a:t>Concepts</a:t>
            </a:r>
            <a:endParaRPr dirty="0">
              <a:highlight>
                <a:srgbClr val="FFFF00"/>
              </a:highlight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6207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AA01-01E0-050B-1267-F7CED0BE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896112"/>
            <a:ext cx="2153886" cy="435600"/>
          </a:xfrm>
        </p:spPr>
        <p:txBody>
          <a:bodyPr/>
          <a:lstStyle/>
          <a:p>
            <a:r>
              <a:rPr lang="en-US" dirty="0"/>
              <a:t>Edge Detection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DAC-8893-B0DD-5C4F-A03FC0183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054591-489B-BA57-9B2F-20C8A254D990}"/>
              </a:ext>
            </a:extLst>
          </p:cNvPr>
          <p:cNvCxnSpPr>
            <a:cxnSpLocks/>
          </p:cNvCxnSpPr>
          <p:nvPr/>
        </p:nvCxnSpPr>
        <p:spPr>
          <a:xfrm>
            <a:off x="3396343" y="1132727"/>
            <a:ext cx="187180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hape 13">
            <a:extLst>
              <a:ext uri="{FF2B5EF4-FFF2-40B4-BE49-F238E27FC236}">
                <a16:creationId xmlns:a16="http://schemas.microsoft.com/office/drawing/2014/main" id="{CB772B62-2C6F-4612-BB3D-48C418B21E3F}"/>
              </a:ext>
            </a:extLst>
          </p:cNvPr>
          <p:cNvSpPr/>
          <p:nvPr/>
        </p:nvSpPr>
        <p:spPr>
          <a:xfrm rot="4879265">
            <a:off x="6222161" y="1572043"/>
            <a:ext cx="959259" cy="1587933"/>
          </a:xfrm>
          <a:prstGeom prst="swooshArrow">
            <a:avLst>
              <a:gd name="adj1" fmla="val 16362"/>
              <a:gd name="adj2" fmla="val 24476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F0F0DFB-9C32-40F6-A498-2CD5BA2A29A1}"/>
              </a:ext>
            </a:extLst>
          </p:cNvPr>
          <p:cNvSpPr txBox="1">
            <a:spLocks/>
          </p:cNvSpPr>
          <p:nvPr/>
        </p:nvSpPr>
        <p:spPr>
          <a:xfrm>
            <a:off x="5930390" y="2784741"/>
            <a:ext cx="2550670" cy="3828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/>
            <a:r>
              <a:rPr lang="en-US" sz="1600" dirty="0">
                <a:solidFill>
                  <a:srgbClr val="374151"/>
                </a:solidFill>
                <a:latin typeface="Söhne"/>
              </a:rPr>
              <a:t>Horizontal Edges Detection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F7D64CB9-BF02-4208-BAE0-090F61905610}"/>
              </a:ext>
            </a:extLst>
          </p:cNvPr>
          <p:cNvSpPr txBox="1">
            <a:spLocks/>
          </p:cNvSpPr>
          <p:nvPr/>
        </p:nvSpPr>
        <p:spPr>
          <a:xfrm>
            <a:off x="921873" y="2853321"/>
            <a:ext cx="2474470" cy="3828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/>
            <a:r>
              <a:rPr lang="en-US" sz="1600" dirty="0">
                <a:solidFill>
                  <a:srgbClr val="374151"/>
                </a:solidFill>
                <a:latin typeface="Söhne"/>
              </a:rPr>
              <a:t>Vertical Edges Detection </a:t>
            </a:r>
          </a:p>
        </p:txBody>
      </p:sp>
      <p:sp>
        <p:nvSpPr>
          <p:cNvPr id="17" name="Shape 16">
            <a:extLst>
              <a:ext uri="{FF2B5EF4-FFF2-40B4-BE49-F238E27FC236}">
                <a16:creationId xmlns:a16="http://schemas.microsoft.com/office/drawing/2014/main" id="{CADD14CC-4B2D-4E5A-B97F-12179AC2BC85}"/>
              </a:ext>
            </a:extLst>
          </p:cNvPr>
          <p:cNvSpPr/>
          <p:nvPr/>
        </p:nvSpPr>
        <p:spPr>
          <a:xfrm rot="5400000">
            <a:off x="2480258" y="1534734"/>
            <a:ext cx="837339" cy="1479639"/>
          </a:xfrm>
          <a:custGeom>
            <a:avLst/>
            <a:gdLst>
              <a:gd name="connsiteX0" fmla="*/ 0 w 959259"/>
              <a:gd name="connsiteY0" fmla="*/ 1587933 h 1587933"/>
              <a:gd name="connsiteX1" fmla="*/ 716854 w 959259"/>
              <a:gd name="connsiteY1" fmla="*/ 119907 h 1587933"/>
              <a:gd name="connsiteX2" fmla="*/ 703344 w 959259"/>
              <a:gd name="connsiteY2" fmla="*/ 0 h 1587933"/>
              <a:gd name="connsiteX3" fmla="*/ 959259 w 959259"/>
              <a:gd name="connsiteY3" fmla="*/ 170420 h 1587933"/>
              <a:gd name="connsiteX4" fmla="*/ 759639 w 959259"/>
              <a:gd name="connsiteY4" fmla="*/ 499632 h 1587933"/>
              <a:gd name="connsiteX5" fmla="*/ 746129 w 959259"/>
              <a:gd name="connsiteY5" fmla="*/ 379725 h 1587933"/>
              <a:gd name="connsiteX6" fmla="*/ 0 w 959259"/>
              <a:gd name="connsiteY6" fmla="*/ 1587933 h 1587933"/>
              <a:gd name="connsiteX0" fmla="*/ 0 w 890679"/>
              <a:gd name="connsiteY0" fmla="*/ 165507 h 1363206"/>
              <a:gd name="connsiteX1" fmla="*/ 648274 w 890679"/>
              <a:gd name="connsiteY1" fmla="*/ 983481 h 1363206"/>
              <a:gd name="connsiteX2" fmla="*/ 634764 w 890679"/>
              <a:gd name="connsiteY2" fmla="*/ 863574 h 1363206"/>
              <a:gd name="connsiteX3" fmla="*/ 890679 w 890679"/>
              <a:gd name="connsiteY3" fmla="*/ 1033994 h 1363206"/>
              <a:gd name="connsiteX4" fmla="*/ 691059 w 890679"/>
              <a:gd name="connsiteY4" fmla="*/ 1363206 h 1363206"/>
              <a:gd name="connsiteX5" fmla="*/ 677549 w 890679"/>
              <a:gd name="connsiteY5" fmla="*/ 1243299 h 1363206"/>
              <a:gd name="connsiteX6" fmla="*/ 0 w 890679"/>
              <a:gd name="connsiteY6" fmla="*/ 165507 h 1363206"/>
              <a:gd name="connsiteX0" fmla="*/ 0 w 890679"/>
              <a:gd name="connsiteY0" fmla="*/ 165507 h 1363206"/>
              <a:gd name="connsiteX1" fmla="*/ 648274 w 890679"/>
              <a:gd name="connsiteY1" fmla="*/ 983481 h 1363206"/>
              <a:gd name="connsiteX2" fmla="*/ 634764 w 890679"/>
              <a:gd name="connsiteY2" fmla="*/ 863574 h 1363206"/>
              <a:gd name="connsiteX3" fmla="*/ 890679 w 890679"/>
              <a:gd name="connsiteY3" fmla="*/ 1033994 h 1363206"/>
              <a:gd name="connsiteX4" fmla="*/ 691059 w 890679"/>
              <a:gd name="connsiteY4" fmla="*/ 1363206 h 1363206"/>
              <a:gd name="connsiteX5" fmla="*/ 677549 w 890679"/>
              <a:gd name="connsiteY5" fmla="*/ 1243299 h 1363206"/>
              <a:gd name="connsiteX6" fmla="*/ 0 w 890679"/>
              <a:gd name="connsiteY6" fmla="*/ 165507 h 1363206"/>
              <a:gd name="connsiteX0" fmla="*/ 0 w 890679"/>
              <a:gd name="connsiteY0" fmla="*/ 0 h 1197699"/>
              <a:gd name="connsiteX1" fmla="*/ 648274 w 890679"/>
              <a:gd name="connsiteY1" fmla="*/ 817974 h 1197699"/>
              <a:gd name="connsiteX2" fmla="*/ 634764 w 890679"/>
              <a:gd name="connsiteY2" fmla="*/ 698067 h 1197699"/>
              <a:gd name="connsiteX3" fmla="*/ 890679 w 890679"/>
              <a:gd name="connsiteY3" fmla="*/ 868487 h 1197699"/>
              <a:gd name="connsiteX4" fmla="*/ 691059 w 890679"/>
              <a:gd name="connsiteY4" fmla="*/ 1197699 h 1197699"/>
              <a:gd name="connsiteX5" fmla="*/ 677549 w 890679"/>
              <a:gd name="connsiteY5" fmla="*/ 1077792 h 1197699"/>
              <a:gd name="connsiteX6" fmla="*/ 0 w 890679"/>
              <a:gd name="connsiteY6" fmla="*/ 0 h 1197699"/>
              <a:gd name="connsiteX0" fmla="*/ 0 w 806859"/>
              <a:gd name="connsiteY0" fmla="*/ 0 h 1479639"/>
              <a:gd name="connsiteX1" fmla="*/ 564454 w 806859"/>
              <a:gd name="connsiteY1" fmla="*/ 1099914 h 1479639"/>
              <a:gd name="connsiteX2" fmla="*/ 550944 w 806859"/>
              <a:gd name="connsiteY2" fmla="*/ 980007 h 1479639"/>
              <a:gd name="connsiteX3" fmla="*/ 806859 w 806859"/>
              <a:gd name="connsiteY3" fmla="*/ 1150427 h 1479639"/>
              <a:gd name="connsiteX4" fmla="*/ 607239 w 806859"/>
              <a:gd name="connsiteY4" fmla="*/ 1479639 h 1479639"/>
              <a:gd name="connsiteX5" fmla="*/ 593729 w 806859"/>
              <a:gd name="connsiteY5" fmla="*/ 1359732 h 1479639"/>
              <a:gd name="connsiteX6" fmla="*/ 0 w 806859"/>
              <a:gd name="connsiteY6" fmla="*/ 0 h 1479639"/>
              <a:gd name="connsiteX0" fmla="*/ 0 w 806859"/>
              <a:gd name="connsiteY0" fmla="*/ 0 h 1479639"/>
              <a:gd name="connsiteX1" fmla="*/ 564454 w 806859"/>
              <a:gd name="connsiteY1" fmla="*/ 1099914 h 1479639"/>
              <a:gd name="connsiteX2" fmla="*/ 550944 w 806859"/>
              <a:gd name="connsiteY2" fmla="*/ 980007 h 1479639"/>
              <a:gd name="connsiteX3" fmla="*/ 806859 w 806859"/>
              <a:gd name="connsiteY3" fmla="*/ 1150427 h 1479639"/>
              <a:gd name="connsiteX4" fmla="*/ 607239 w 806859"/>
              <a:gd name="connsiteY4" fmla="*/ 1479639 h 1479639"/>
              <a:gd name="connsiteX5" fmla="*/ 593729 w 806859"/>
              <a:gd name="connsiteY5" fmla="*/ 1359732 h 1479639"/>
              <a:gd name="connsiteX6" fmla="*/ 0 w 806859"/>
              <a:gd name="connsiteY6" fmla="*/ 0 h 1479639"/>
              <a:gd name="connsiteX0" fmla="*/ 0 w 837339"/>
              <a:gd name="connsiteY0" fmla="*/ 0 h 1479639"/>
              <a:gd name="connsiteX1" fmla="*/ 564454 w 837339"/>
              <a:gd name="connsiteY1" fmla="*/ 1099914 h 1479639"/>
              <a:gd name="connsiteX2" fmla="*/ 55094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59372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564454 w 837339"/>
              <a:gd name="connsiteY1" fmla="*/ 1099914 h 1479639"/>
              <a:gd name="connsiteX2" fmla="*/ 619524 w 837339"/>
              <a:gd name="connsiteY2" fmla="*/ 107906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59372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564454 w 837339"/>
              <a:gd name="connsiteY1" fmla="*/ 1099914 h 1479639"/>
              <a:gd name="connsiteX2" fmla="*/ 634764 w 837339"/>
              <a:gd name="connsiteY2" fmla="*/ 11324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59372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564454 w 837339"/>
              <a:gd name="connsiteY1" fmla="*/ 1099914 h 1479639"/>
              <a:gd name="connsiteX2" fmla="*/ 61952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59372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640654 w 837339"/>
              <a:gd name="connsiteY1" fmla="*/ 1138014 h 1479639"/>
              <a:gd name="connsiteX2" fmla="*/ 61952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59372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617794 w 837339"/>
              <a:gd name="connsiteY1" fmla="*/ 1099914 h 1479639"/>
              <a:gd name="connsiteX2" fmla="*/ 61952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59372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617794 w 837339"/>
              <a:gd name="connsiteY1" fmla="*/ 1099914 h 1479639"/>
              <a:gd name="connsiteX2" fmla="*/ 61952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61658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617794 w 837339"/>
              <a:gd name="connsiteY1" fmla="*/ 1099914 h 1479639"/>
              <a:gd name="connsiteX2" fmla="*/ 61952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61658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617794 w 837339"/>
              <a:gd name="connsiteY1" fmla="*/ 1099914 h 1479639"/>
              <a:gd name="connsiteX2" fmla="*/ 61952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61658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617794 w 837339"/>
              <a:gd name="connsiteY1" fmla="*/ 1099914 h 1479639"/>
              <a:gd name="connsiteX2" fmla="*/ 61952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61658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617794 w 837339"/>
              <a:gd name="connsiteY1" fmla="*/ 1099914 h 1479639"/>
              <a:gd name="connsiteX2" fmla="*/ 61952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616589 w 837339"/>
              <a:gd name="connsiteY5" fmla="*/ 1359732 h 1479639"/>
              <a:gd name="connsiteX6" fmla="*/ 0 w 837339"/>
              <a:gd name="connsiteY6" fmla="*/ 0 h 1479639"/>
              <a:gd name="connsiteX0" fmla="*/ 0 w 837339"/>
              <a:gd name="connsiteY0" fmla="*/ 0 h 1479639"/>
              <a:gd name="connsiteX1" fmla="*/ 617794 w 837339"/>
              <a:gd name="connsiteY1" fmla="*/ 1099914 h 1479639"/>
              <a:gd name="connsiteX2" fmla="*/ 619524 w 837339"/>
              <a:gd name="connsiteY2" fmla="*/ 980007 h 1479639"/>
              <a:gd name="connsiteX3" fmla="*/ 837339 w 837339"/>
              <a:gd name="connsiteY3" fmla="*/ 1310447 h 1479639"/>
              <a:gd name="connsiteX4" fmla="*/ 607239 w 837339"/>
              <a:gd name="connsiteY4" fmla="*/ 1479639 h 1479639"/>
              <a:gd name="connsiteX5" fmla="*/ 616589 w 837339"/>
              <a:gd name="connsiteY5" fmla="*/ 1359732 h 1479639"/>
              <a:gd name="connsiteX6" fmla="*/ 0 w 837339"/>
              <a:gd name="connsiteY6" fmla="*/ 0 h 1479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7339" h="1479639">
                <a:moveTo>
                  <a:pt x="0" y="0"/>
                </a:moveTo>
                <a:cubicBezTo>
                  <a:pt x="129448" y="460112"/>
                  <a:pt x="155036" y="1121390"/>
                  <a:pt x="617794" y="1099914"/>
                </a:cubicBezTo>
                <a:cubicBezTo>
                  <a:pt x="618371" y="1059945"/>
                  <a:pt x="618947" y="1019976"/>
                  <a:pt x="619524" y="980007"/>
                </a:cubicBezTo>
                <a:lnTo>
                  <a:pt x="837339" y="1310447"/>
                </a:lnTo>
                <a:lnTo>
                  <a:pt x="607239" y="1479639"/>
                </a:lnTo>
                <a:lnTo>
                  <a:pt x="616589" y="1359732"/>
                </a:lnTo>
                <a:cubicBezTo>
                  <a:pt x="172366" y="1211731"/>
                  <a:pt x="76060" y="479087"/>
                  <a:pt x="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4851DA00-097D-43A1-A97D-F647D3DC9D70}"/>
              </a:ext>
            </a:extLst>
          </p:cNvPr>
          <p:cNvSpPr/>
          <p:nvPr/>
        </p:nvSpPr>
        <p:spPr>
          <a:xfrm>
            <a:off x="6242956" y="1103762"/>
            <a:ext cx="2047603" cy="1252728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simple RGB Image containing some information</a:t>
            </a:r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95F1F471-0E54-476A-A75B-BBE24ED7DBB5}"/>
              </a:ext>
            </a:extLst>
          </p:cNvPr>
          <p:cNvSpPr/>
          <p:nvPr/>
        </p:nvSpPr>
        <p:spPr>
          <a:xfrm>
            <a:off x="3710108" y="3329596"/>
            <a:ext cx="1996441" cy="125384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Highlighting objects have vertical appearance   </a:t>
            </a:r>
          </a:p>
        </p:txBody>
      </p:sp>
      <p:sp>
        <p:nvSpPr>
          <p:cNvPr id="20" name="Scroll: Horizontal 19">
            <a:extLst>
              <a:ext uri="{FF2B5EF4-FFF2-40B4-BE49-F238E27FC236}">
                <a16:creationId xmlns:a16="http://schemas.microsoft.com/office/drawing/2014/main" id="{2BC75685-4611-4B2C-9404-13067DA3C433}"/>
              </a:ext>
            </a:extLst>
          </p:cNvPr>
          <p:cNvSpPr/>
          <p:nvPr/>
        </p:nvSpPr>
        <p:spPr>
          <a:xfrm>
            <a:off x="3914087" y="3329596"/>
            <a:ext cx="1996441" cy="125384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Highlighting objects have horizontal appearance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7DE8AF-9D2D-4048-B251-46ED13D4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67" y="1186981"/>
            <a:ext cx="2750527" cy="15888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060D92-F02C-445D-BBB4-62E3A7564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99" y="3162112"/>
            <a:ext cx="2874148" cy="15888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46D8A1-B8AD-4BBE-9C09-122785AA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080" y="3149620"/>
            <a:ext cx="2663888" cy="15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5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1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AA01-01E0-050B-1267-F7CED0BE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60" y="853889"/>
            <a:ext cx="4533737" cy="531611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Edge Detection Works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DAC-8893-B0DD-5C4F-A03FC0183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FEEE16-C0A3-44B2-8E7E-9431D96F39B2}"/>
              </a:ext>
            </a:extLst>
          </p:cNvPr>
          <p:cNvCxnSpPr>
            <a:cxnSpLocks/>
          </p:cNvCxnSpPr>
          <p:nvPr/>
        </p:nvCxnSpPr>
        <p:spPr>
          <a:xfrm>
            <a:off x="5040926" y="1132727"/>
            <a:ext cx="93457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122" name="Picture 2" descr="convolution-operation vertical-edge-detector">
            <a:extLst>
              <a:ext uri="{FF2B5EF4-FFF2-40B4-BE49-F238E27FC236}">
                <a16:creationId xmlns:a16="http://schemas.microsoft.com/office/drawing/2014/main" id="{F2A1E6F2-BB3D-4FEF-B0A9-E173ED4C2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" t="12021" r="61769" b="24055"/>
          <a:stretch/>
        </p:blipFill>
        <p:spPr bwMode="auto">
          <a:xfrm>
            <a:off x="721360" y="1625601"/>
            <a:ext cx="2854960" cy="232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onvolution-operation vertical-edge-detector">
            <a:extLst>
              <a:ext uri="{FF2B5EF4-FFF2-40B4-BE49-F238E27FC236}">
                <a16:creationId xmlns:a16="http://schemas.microsoft.com/office/drawing/2014/main" id="{06D162CF-6892-44F8-AD8D-DA0C29B34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26" t="81721" r="7059" b="973"/>
          <a:stretch/>
        </p:blipFill>
        <p:spPr bwMode="auto">
          <a:xfrm>
            <a:off x="7518401" y="4222806"/>
            <a:ext cx="772160" cy="62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nvolution-operation vertical-edge-detector">
            <a:extLst>
              <a:ext uri="{FF2B5EF4-FFF2-40B4-BE49-F238E27FC236}">
                <a16:creationId xmlns:a16="http://schemas.microsoft.com/office/drawing/2014/main" id="{DA3427AB-8B38-4305-AE4D-550716275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4" t="22019" r="33571" b="36077"/>
          <a:stretch/>
        </p:blipFill>
        <p:spPr bwMode="auto">
          <a:xfrm>
            <a:off x="3708628" y="1951989"/>
            <a:ext cx="2063814" cy="152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onvolution-operation vertical-edge-detector">
            <a:extLst>
              <a:ext uri="{FF2B5EF4-FFF2-40B4-BE49-F238E27FC236}">
                <a16:creationId xmlns:a16="http://schemas.microsoft.com/office/drawing/2014/main" id="{DAFCFDDF-FDAB-4C1F-B89F-C474CF06A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9" t="21248" b="32135"/>
          <a:stretch/>
        </p:blipFill>
        <p:spPr bwMode="auto">
          <a:xfrm>
            <a:off x="6846757" y="1940560"/>
            <a:ext cx="1970819" cy="169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onvolution-operation vertical-edge-detector">
            <a:extLst>
              <a:ext uri="{FF2B5EF4-FFF2-40B4-BE49-F238E27FC236}">
                <a16:creationId xmlns:a16="http://schemas.microsoft.com/office/drawing/2014/main" id="{1122E722-F098-4559-BE3B-42C4AFE14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18" t="41206" r="27142" b="52094"/>
          <a:stretch/>
        </p:blipFill>
        <p:spPr bwMode="auto">
          <a:xfrm>
            <a:off x="6152120" y="2714580"/>
            <a:ext cx="314959" cy="2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onvolution-operation vertical-edge-detector">
            <a:extLst>
              <a:ext uri="{FF2B5EF4-FFF2-40B4-BE49-F238E27FC236}">
                <a16:creationId xmlns:a16="http://schemas.microsoft.com/office/drawing/2014/main" id="{3A3F8DDC-CC1D-4444-A34C-37CB5034F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8" t="80985" r="74037"/>
          <a:stretch/>
        </p:blipFill>
        <p:spPr bwMode="auto">
          <a:xfrm>
            <a:off x="1737360" y="4192342"/>
            <a:ext cx="822960" cy="69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nvolution-operation vertical-edge-detector">
            <a:extLst>
              <a:ext uri="{FF2B5EF4-FFF2-40B4-BE49-F238E27FC236}">
                <a16:creationId xmlns:a16="http://schemas.microsoft.com/office/drawing/2014/main" id="{C39F4747-6874-4484-9DF1-517858CA0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5" t="80566" r="37549" b="453"/>
          <a:stretch/>
        </p:blipFill>
        <p:spPr bwMode="auto">
          <a:xfrm>
            <a:off x="4501029" y="4192342"/>
            <a:ext cx="934572" cy="6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12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AA01-01E0-050B-1267-F7CED0BE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61" y="853889"/>
            <a:ext cx="3841439" cy="531611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How filter applying on Image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DAC-8893-B0DD-5C4F-A03FC0183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170" name="Picture 2" descr="image18.gif">
            <a:extLst>
              <a:ext uri="{FF2B5EF4-FFF2-40B4-BE49-F238E27FC236}">
                <a16:creationId xmlns:a16="http://schemas.microsoft.com/office/drawing/2014/main" id="{80213AD0-2E00-4AAD-A685-BFE12EB351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333" y="772160"/>
            <a:ext cx="5133975" cy="498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0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AA01-01E0-050B-1267-F7CED0BE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61" y="853889"/>
            <a:ext cx="1193863" cy="531611"/>
          </a:xfrm>
        </p:spPr>
        <p:txBody>
          <a:bodyPr/>
          <a:lstStyle/>
          <a:p>
            <a:r>
              <a:rPr lang="en-US" dirty="0"/>
              <a:t>Padding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DAC-8893-B0DD-5C4F-A03FC0183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C37AF-C467-464E-B84E-FCCE49B3338B}"/>
              </a:ext>
            </a:extLst>
          </p:cNvPr>
          <p:cNvCxnSpPr>
            <a:cxnSpLocks/>
          </p:cNvCxnSpPr>
          <p:nvPr/>
        </p:nvCxnSpPr>
        <p:spPr>
          <a:xfrm>
            <a:off x="2723029" y="1132727"/>
            <a:ext cx="254511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194" name="Picture 2" descr="File:Convolution arithmetic - Padding strides.gif - Wikimedia Commons">
            <a:extLst>
              <a:ext uri="{FF2B5EF4-FFF2-40B4-BE49-F238E27FC236}">
                <a16:creationId xmlns:a16="http://schemas.microsoft.com/office/drawing/2014/main" id="{F0EF805C-F262-4248-864B-C77D4CD04B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235" y="1394209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B4E90E-C3D1-46B2-B81F-D1311639D8C4}"/>
              </a:ext>
            </a:extLst>
          </p:cNvPr>
          <p:cNvSpPr txBox="1">
            <a:spLocks/>
          </p:cNvSpPr>
          <p:nvPr/>
        </p:nvSpPr>
        <p:spPr>
          <a:xfrm>
            <a:off x="1305145" y="1754750"/>
            <a:ext cx="3644090" cy="28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Padding is the extra spaces added on siding of actual image.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Padding  addition due to avoidance of image shrinking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Result in a Convolved image of same shape before convolution called “Same Convolution”.</a:t>
            </a:r>
          </a:p>
        </p:txBody>
      </p:sp>
    </p:spTree>
    <p:extLst>
      <p:ext uri="{BB962C8B-B14F-4D97-AF65-F5344CB8AC3E}">
        <p14:creationId xmlns:p14="http://schemas.microsoft.com/office/powerpoint/2010/main" val="143209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AA01-01E0-050B-1267-F7CED0BE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61" y="853889"/>
            <a:ext cx="1193863" cy="531611"/>
          </a:xfrm>
        </p:spPr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DAC-8893-B0DD-5C4F-A03FC0183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7C37AF-C467-464E-B84E-FCCE49B3338B}"/>
              </a:ext>
            </a:extLst>
          </p:cNvPr>
          <p:cNvCxnSpPr>
            <a:cxnSpLocks/>
          </p:cNvCxnSpPr>
          <p:nvPr/>
        </p:nvCxnSpPr>
        <p:spPr>
          <a:xfrm>
            <a:off x="2467535" y="1132727"/>
            <a:ext cx="28006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9218" name="Picture 2" descr="File:Convolution arithmetic - Padding strides.gif - Wikimedia Commons">
            <a:extLst>
              <a:ext uri="{FF2B5EF4-FFF2-40B4-BE49-F238E27FC236}">
                <a16:creationId xmlns:a16="http://schemas.microsoft.com/office/drawing/2014/main" id="{85A1D5EA-C9C7-4A14-A464-DE2FA4FC50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02" y="1317626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3E30F84-2006-4155-8EA2-0881776C81A9}"/>
              </a:ext>
            </a:extLst>
          </p:cNvPr>
          <p:cNvSpPr txBox="1">
            <a:spLocks/>
          </p:cNvSpPr>
          <p:nvPr/>
        </p:nvSpPr>
        <p:spPr>
          <a:xfrm>
            <a:off x="1235477" y="1664338"/>
            <a:ext cx="3644090" cy="28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Stride is the count which filter steps during convolution.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It highly affects the size and shape of Convolved Image.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Provided image following stride of 2.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Smaller stride causes greater computation in convolution.</a:t>
            </a:r>
          </a:p>
        </p:txBody>
      </p:sp>
    </p:spTree>
    <p:extLst>
      <p:ext uri="{BB962C8B-B14F-4D97-AF65-F5344CB8AC3E}">
        <p14:creationId xmlns:p14="http://schemas.microsoft.com/office/powerpoint/2010/main" val="366750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1604812" y="2304501"/>
            <a:ext cx="677270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You have learnt all basic </a:t>
            </a:r>
            <a:r>
              <a:rPr lang="en-US" sz="3600" b="1" i="1" dirty="0">
                <a:latin typeface="Lora"/>
                <a:ea typeface="Lora"/>
                <a:cs typeface="Lora"/>
                <a:sym typeface="Lora"/>
              </a:rPr>
              <a:t>b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locks of the actual game (</a:t>
            </a:r>
            <a:r>
              <a:rPr lang="en" sz="3600" b="1" i="1" dirty="0">
                <a:highlight>
                  <a:srgbClr val="FFFF00"/>
                </a:highlight>
                <a:latin typeface="Lora"/>
                <a:ea typeface="Lora"/>
                <a:cs typeface="Lora"/>
                <a:sym typeface="Lora"/>
              </a:rPr>
              <a:t>CNN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)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cxnSp>
        <p:nvCxnSpPr>
          <p:cNvPr id="101" name="Google Shape;101;p14"/>
          <p:cNvCxnSpPr>
            <a:cxnSpLocks/>
          </p:cNvCxnSpPr>
          <p:nvPr/>
        </p:nvCxnSpPr>
        <p:spPr>
          <a:xfrm>
            <a:off x="6450" y="1428750"/>
            <a:ext cx="1519791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1562724" y="850526"/>
            <a:ext cx="658037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Congratulations !</a:t>
            </a:r>
            <a:endParaRPr sz="6000" dirty="0"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145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949116" y="1693523"/>
            <a:ext cx="4621805" cy="1159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Now Start Playing with filters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95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1D74-A6E4-C92E-FC74-E705DC7E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896112"/>
            <a:ext cx="3112779" cy="435600"/>
          </a:xfrm>
        </p:spPr>
        <p:txBody>
          <a:bodyPr/>
          <a:lstStyle/>
          <a:p>
            <a:r>
              <a:rPr lang="en-US" sz="1800" dirty="0"/>
              <a:t>Single Filter Convolution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A0A3-9EE4-AECE-9DFD-B0275D883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cxnSp>
        <p:nvCxnSpPr>
          <p:cNvPr id="8" name="Google Shape;101;p14">
            <a:extLst>
              <a:ext uri="{FF2B5EF4-FFF2-40B4-BE49-F238E27FC236}">
                <a16:creationId xmlns:a16="http://schemas.microsoft.com/office/drawing/2014/main" id="{8972543E-A7DB-41A2-92E3-80D520D1A69E}"/>
              </a:ext>
            </a:extLst>
          </p:cNvPr>
          <p:cNvCxnSpPr>
            <a:cxnSpLocks/>
          </p:cNvCxnSpPr>
          <p:nvPr/>
        </p:nvCxnSpPr>
        <p:spPr>
          <a:xfrm>
            <a:off x="4344533" y="1132971"/>
            <a:ext cx="922127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42" name="Picture 2" descr="File:Convolutional Neural Network NeuralNetworkFeatureLayers.gif -  Wikimedia Commons">
            <a:extLst>
              <a:ext uri="{FF2B5EF4-FFF2-40B4-BE49-F238E27FC236}">
                <a16:creationId xmlns:a16="http://schemas.microsoft.com/office/drawing/2014/main" id="{9BA6BC51-DA37-45B3-99FC-F026F730D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9471" r="6317" b="2815"/>
          <a:stretch/>
        </p:blipFill>
        <p:spPr bwMode="auto">
          <a:xfrm>
            <a:off x="4653008" y="1369831"/>
            <a:ext cx="4490992" cy="30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46172DE-9505-4F53-A885-3F034335C9A2}"/>
              </a:ext>
            </a:extLst>
          </p:cNvPr>
          <p:cNvSpPr txBox="1">
            <a:spLocks/>
          </p:cNvSpPr>
          <p:nvPr/>
        </p:nvSpPr>
        <p:spPr>
          <a:xfrm>
            <a:off x="927910" y="1594921"/>
            <a:ext cx="3644090" cy="28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Convolution applying on RGB image.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Filter channels are according to RGB image.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RGB Convolution result in a single channel convolved image.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Each channel of filter are applied on respective channel of input image.</a:t>
            </a:r>
          </a:p>
        </p:txBody>
      </p:sp>
    </p:spTree>
    <p:extLst>
      <p:ext uri="{BB962C8B-B14F-4D97-AF65-F5344CB8AC3E}">
        <p14:creationId xmlns:p14="http://schemas.microsoft.com/office/powerpoint/2010/main" val="412749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roup 439">
            <a:extLst>
              <a:ext uri="{FF2B5EF4-FFF2-40B4-BE49-F238E27FC236}">
                <a16:creationId xmlns:a16="http://schemas.microsoft.com/office/drawing/2014/main" id="{CC71FE73-CDE8-4809-A6E6-4B8ADD29CBF4}"/>
              </a:ext>
            </a:extLst>
          </p:cNvPr>
          <p:cNvGrpSpPr/>
          <p:nvPr/>
        </p:nvGrpSpPr>
        <p:grpSpPr>
          <a:xfrm>
            <a:off x="6722294" y="2084362"/>
            <a:ext cx="1977917" cy="1566819"/>
            <a:chOff x="1081226" y="1903295"/>
            <a:chExt cx="2334630" cy="1868222"/>
          </a:xfrm>
          <a:solidFill>
            <a:schemeClr val="bg1">
              <a:lumMod val="65000"/>
            </a:schemeClr>
          </a:solidFill>
        </p:grpSpPr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06D7EC12-D771-4F92-BF9A-1C0041876D81}"/>
                </a:ext>
              </a:extLst>
            </p:cNvPr>
            <p:cNvGrpSpPr/>
            <p:nvPr/>
          </p:nvGrpSpPr>
          <p:grpSpPr>
            <a:xfrm>
              <a:off x="1081226" y="1903295"/>
              <a:ext cx="2334630" cy="935321"/>
              <a:chOff x="1081226" y="1903295"/>
              <a:chExt cx="2334630" cy="935321"/>
            </a:xfrm>
            <a:grpFill/>
          </p:grpSpPr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71DC7910-FA02-4CBF-8A82-5EC70DD449FC}"/>
                  </a:ext>
                </a:extLst>
              </p:cNvPr>
              <p:cNvGrpSpPr/>
              <p:nvPr/>
            </p:nvGrpSpPr>
            <p:grpSpPr>
              <a:xfrm>
                <a:off x="1081226" y="1903295"/>
                <a:ext cx="1168993" cy="935321"/>
                <a:chOff x="6943110" y="3387630"/>
                <a:chExt cx="1210441" cy="1109058"/>
              </a:xfrm>
              <a:grpFill/>
            </p:grpSpPr>
            <p:grpSp>
              <p:nvGrpSpPr>
                <p:cNvPr id="483" name="Group 482">
                  <a:extLst>
                    <a:ext uri="{FF2B5EF4-FFF2-40B4-BE49-F238E27FC236}">
                      <a16:creationId xmlns:a16="http://schemas.microsoft.com/office/drawing/2014/main" id="{DCB9F4FE-022B-46CE-AA1F-F2E321A85883}"/>
                    </a:ext>
                  </a:extLst>
                </p:cNvPr>
                <p:cNvGrpSpPr/>
                <p:nvPr/>
              </p:nvGrpSpPr>
              <p:grpSpPr>
                <a:xfrm>
                  <a:off x="6943110" y="338763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92" name="Rectangle 491">
                    <a:extLst>
                      <a:ext uri="{FF2B5EF4-FFF2-40B4-BE49-F238E27FC236}">
                        <a16:creationId xmlns:a16="http://schemas.microsoft.com/office/drawing/2014/main" id="{0BCB6F5C-B0DC-4140-9027-5E234A16F8F9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3" name="Rectangle 492">
                    <a:extLst>
                      <a:ext uri="{FF2B5EF4-FFF2-40B4-BE49-F238E27FC236}">
                        <a16:creationId xmlns:a16="http://schemas.microsoft.com/office/drawing/2014/main" id="{3E65BF52-D270-4A01-907F-A9BB2ACCB758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4" name="Rectangle 493">
                    <a:extLst>
                      <a:ext uri="{FF2B5EF4-FFF2-40B4-BE49-F238E27FC236}">
                        <a16:creationId xmlns:a16="http://schemas.microsoft.com/office/drawing/2014/main" id="{14E1425A-E5CB-467A-A877-3D85357A9910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4" name="Group 483">
                  <a:extLst>
                    <a:ext uri="{FF2B5EF4-FFF2-40B4-BE49-F238E27FC236}">
                      <a16:creationId xmlns:a16="http://schemas.microsoft.com/office/drawing/2014/main" id="{11279C6A-E9C9-4E3E-AB87-D0B0133923D1}"/>
                    </a:ext>
                  </a:extLst>
                </p:cNvPr>
                <p:cNvGrpSpPr/>
                <p:nvPr/>
              </p:nvGrpSpPr>
              <p:grpSpPr>
                <a:xfrm>
                  <a:off x="6943110" y="3757316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D719AE84-5239-438B-8730-8AACF05F19E1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BEE57D48-CAA4-4F3F-B419-0587A3BB43C2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18F16352-9026-4F3E-897C-F2EC29805C75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5" name="Group 484">
                  <a:extLst>
                    <a:ext uri="{FF2B5EF4-FFF2-40B4-BE49-F238E27FC236}">
                      <a16:creationId xmlns:a16="http://schemas.microsoft.com/office/drawing/2014/main" id="{B8804CD8-ECD9-40AF-AFE4-1EDB2851828D}"/>
                    </a:ext>
                  </a:extLst>
                </p:cNvPr>
                <p:cNvGrpSpPr/>
                <p:nvPr/>
              </p:nvGrpSpPr>
              <p:grpSpPr>
                <a:xfrm>
                  <a:off x="6943110" y="412654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84ED5FAD-1598-4177-8A7D-10687ECD6C14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1C328104-B1ED-433A-9E39-6DF0BA8620CB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680C93BA-796D-4E95-BF7F-B258E6CEC799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7CDB818C-F498-4989-B464-E310D45A27A5}"/>
                  </a:ext>
                </a:extLst>
              </p:cNvPr>
              <p:cNvGrpSpPr/>
              <p:nvPr/>
            </p:nvGrpSpPr>
            <p:grpSpPr>
              <a:xfrm>
                <a:off x="2246863" y="1903295"/>
                <a:ext cx="1168993" cy="935321"/>
                <a:chOff x="6943110" y="3387630"/>
                <a:chExt cx="1210441" cy="1109058"/>
              </a:xfrm>
              <a:grpFill/>
            </p:grpSpPr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849755AE-7B68-47B5-A9F2-BC70EC5C8371}"/>
                    </a:ext>
                  </a:extLst>
                </p:cNvPr>
                <p:cNvGrpSpPr/>
                <p:nvPr/>
              </p:nvGrpSpPr>
              <p:grpSpPr>
                <a:xfrm>
                  <a:off x="6943110" y="338763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1C09F425-686E-4307-BF3A-8DB0EDDA0ED1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BCC7B46D-3152-4003-AB60-E2C38B1E17FC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3513E082-AD51-46AA-9F5F-E125E448E271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5371D817-1E9E-430C-BB5E-67D27C4A5463}"/>
                    </a:ext>
                  </a:extLst>
                </p:cNvPr>
                <p:cNvGrpSpPr/>
                <p:nvPr/>
              </p:nvGrpSpPr>
              <p:grpSpPr>
                <a:xfrm>
                  <a:off x="6943110" y="3757316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FC849203-8B80-42D4-A165-8F150B61073B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608E6A13-9DC6-4B5D-A2DD-0B24A65B401F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Rectangle 478">
                    <a:extLst>
                      <a:ext uri="{FF2B5EF4-FFF2-40B4-BE49-F238E27FC236}">
                        <a16:creationId xmlns:a16="http://schemas.microsoft.com/office/drawing/2014/main" id="{5652C89C-CCF7-452A-8BE4-EEDAAF3ECB47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3" name="Group 472">
                  <a:extLst>
                    <a:ext uri="{FF2B5EF4-FFF2-40B4-BE49-F238E27FC236}">
                      <a16:creationId xmlns:a16="http://schemas.microsoft.com/office/drawing/2014/main" id="{86CE1F13-E1C1-4AB9-9BF6-26658449CEAA}"/>
                    </a:ext>
                  </a:extLst>
                </p:cNvPr>
                <p:cNvGrpSpPr/>
                <p:nvPr/>
              </p:nvGrpSpPr>
              <p:grpSpPr>
                <a:xfrm>
                  <a:off x="6943110" y="412654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1CFFD9DD-C093-49F9-A44C-1336676A51D6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0EE76E40-239E-4C0B-BE6A-9B6D6A66B7AA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38E279D8-5FA2-4550-9471-12E532D9A447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995C061E-2F1D-4A2D-B197-D50A239E1F6D}"/>
                </a:ext>
              </a:extLst>
            </p:cNvPr>
            <p:cNvGrpSpPr/>
            <p:nvPr/>
          </p:nvGrpSpPr>
          <p:grpSpPr>
            <a:xfrm>
              <a:off x="1081226" y="2836196"/>
              <a:ext cx="2334630" cy="935321"/>
              <a:chOff x="1081226" y="1903295"/>
              <a:chExt cx="2334630" cy="935321"/>
            </a:xfrm>
            <a:grpFill/>
          </p:grpSpPr>
          <p:grpSp>
            <p:nvGrpSpPr>
              <p:cNvPr id="443" name="Group 442">
                <a:extLst>
                  <a:ext uri="{FF2B5EF4-FFF2-40B4-BE49-F238E27FC236}">
                    <a16:creationId xmlns:a16="http://schemas.microsoft.com/office/drawing/2014/main" id="{6351DF98-DEE0-42F0-AEBF-CA993B5590A8}"/>
                  </a:ext>
                </a:extLst>
              </p:cNvPr>
              <p:cNvGrpSpPr/>
              <p:nvPr/>
            </p:nvGrpSpPr>
            <p:grpSpPr>
              <a:xfrm>
                <a:off x="1081226" y="1903295"/>
                <a:ext cx="1168993" cy="935321"/>
                <a:chOff x="6943110" y="3387630"/>
                <a:chExt cx="1210441" cy="1109058"/>
              </a:xfrm>
              <a:grpFill/>
            </p:grpSpPr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id="{659CAB1E-F6D2-402A-9224-A9D22E8C036E}"/>
                    </a:ext>
                  </a:extLst>
                </p:cNvPr>
                <p:cNvGrpSpPr/>
                <p:nvPr/>
              </p:nvGrpSpPr>
              <p:grpSpPr>
                <a:xfrm>
                  <a:off x="6943110" y="338763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C5E609D7-3406-43FB-B2DE-30549C9981D8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A3E2D2D4-E091-4789-BAA5-2A867A1348FC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85754549-FFBD-4563-A26B-BBCA9F7FC965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DAD358CA-83C9-4ED1-9F9A-31A5BC0759B0}"/>
                    </a:ext>
                  </a:extLst>
                </p:cNvPr>
                <p:cNvGrpSpPr/>
                <p:nvPr/>
              </p:nvGrpSpPr>
              <p:grpSpPr>
                <a:xfrm>
                  <a:off x="6943110" y="3757316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B01F4068-3FE8-45EB-9405-8711408A4713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4040F812-5ECF-4D06-A45D-52798F765B97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051E2276-5BDB-408D-A980-BBC8A8D0843C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59" name="Group 458">
                  <a:extLst>
                    <a:ext uri="{FF2B5EF4-FFF2-40B4-BE49-F238E27FC236}">
                      <a16:creationId xmlns:a16="http://schemas.microsoft.com/office/drawing/2014/main" id="{834ABF00-3A0B-40CD-BCBF-50B756301495}"/>
                    </a:ext>
                  </a:extLst>
                </p:cNvPr>
                <p:cNvGrpSpPr/>
                <p:nvPr/>
              </p:nvGrpSpPr>
              <p:grpSpPr>
                <a:xfrm>
                  <a:off x="6943110" y="412654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42F96BD3-4C95-4004-AD02-E8CEFC91C93F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1465E358-06EC-4717-9FB3-177047E65D28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6A149700-0F3A-4FD7-8997-1D0B0173F796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6065050F-1B85-4B46-9CC9-AA3A6D969315}"/>
                  </a:ext>
                </a:extLst>
              </p:cNvPr>
              <p:cNvGrpSpPr/>
              <p:nvPr/>
            </p:nvGrpSpPr>
            <p:grpSpPr>
              <a:xfrm>
                <a:off x="2246863" y="1903295"/>
                <a:ext cx="1168993" cy="935321"/>
                <a:chOff x="6943110" y="3387630"/>
                <a:chExt cx="1210441" cy="1109058"/>
              </a:xfrm>
              <a:grpFill/>
            </p:grpSpPr>
            <p:grpSp>
              <p:nvGrpSpPr>
                <p:cNvPr id="445" name="Group 444">
                  <a:extLst>
                    <a:ext uri="{FF2B5EF4-FFF2-40B4-BE49-F238E27FC236}">
                      <a16:creationId xmlns:a16="http://schemas.microsoft.com/office/drawing/2014/main" id="{116A0719-1D02-47BE-979C-76198199F53D}"/>
                    </a:ext>
                  </a:extLst>
                </p:cNvPr>
                <p:cNvGrpSpPr/>
                <p:nvPr/>
              </p:nvGrpSpPr>
              <p:grpSpPr>
                <a:xfrm>
                  <a:off x="6943110" y="338763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49D1566F-75AC-4E6D-A00A-8092934FA019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73A7A667-3F6D-4F04-A773-258716859061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6AA95883-93D6-42E3-8084-F0B3391B4FF9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6" name="Group 445">
                  <a:extLst>
                    <a:ext uri="{FF2B5EF4-FFF2-40B4-BE49-F238E27FC236}">
                      <a16:creationId xmlns:a16="http://schemas.microsoft.com/office/drawing/2014/main" id="{6C8CA3A0-285A-4A6D-8555-08AE1FEDCC49}"/>
                    </a:ext>
                  </a:extLst>
                </p:cNvPr>
                <p:cNvGrpSpPr/>
                <p:nvPr/>
              </p:nvGrpSpPr>
              <p:grpSpPr>
                <a:xfrm>
                  <a:off x="6943110" y="3757316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4AE9B829-8DEA-4D36-821E-010FF24D5A36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2695215C-7519-4072-A8FF-AC9D37EE32DE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12F77E93-1FD3-4D9F-A458-EBE6FBB70F14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47" name="Group 446">
                  <a:extLst>
                    <a:ext uri="{FF2B5EF4-FFF2-40B4-BE49-F238E27FC236}">
                      <a16:creationId xmlns:a16="http://schemas.microsoft.com/office/drawing/2014/main" id="{CB540C4A-DE54-48FA-99B2-89451061474A}"/>
                    </a:ext>
                  </a:extLst>
                </p:cNvPr>
                <p:cNvGrpSpPr/>
                <p:nvPr/>
              </p:nvGrpSpPr>
              <p:grpSpPr>
                <a:xfrm>
                  <a:off x="6943110" y="412654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347B8559-D2DE-4B46-969F-9FA60EF0D47E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EDCEE7BB-3E40-4A83-956A-0A14474E932E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85946648-D82D-4E29-986C-C48BCE4F7E21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2CE1D74-A6E4-C92E-FC74-E705DC7E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896112"/>
            <a:ext cx="3316586" cy="435600"/>
          </a:xfrm>
        </p:spPr>
        <p:txBody>
          <a:bodyPr/>
          <a:lstStyle/>
          <a:p>
            <a:r>
              <a:rPr lang="en-US" sz="1800" dirty="0"/>
              <a:t>Multiple Filter Convolution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A0A3-9EE4-AECE-9DFD-B0275D883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cxnSp>
        <p:nvCxnSpPr>
          <p:cNvPr id="8" name="Google Shape;101;p14">
            <a:extLst>
              <a:ext uri="{FF2B5EF4-FFF2-40B4-BE49-F238E27FC236}">
                <a16:creationId xmlns:a16="http://schemas.microsoft.com/office/drawing/2014/main" id="{8972543E-A7DB-41A2-92E3-80D520D1A69E}"/>
              </a:ext>
            </a:extLst>
          </p:cNvPr>
          <p:cNvCxnSpPr>
            <a:cxnSpLocks/>
          </p:cNvCxnSpPr>
          <p:nvPr/>
        </p:nvCxnSpPr>
        <p:spPr>
          <a:xfrm>
            <a:off x="4572000" y="1132971"/>
            <a:ext cx="69466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6014CF57-D0A1-41F7-AFE9-5213E372914E}"/>
              </a:ext>
            </a:extLst>
          </p:cNvPr>
          <p:cNvGrpSpPr/>
          <p:nvPr/>
        </p:nvGrpSpPr>
        <p:grpSpPr>
          <a:xfrm>
            <a:off x="580293" y="2020913"/>
            <a:ext cx="2282177" cy="1867275"/>
            <a:chOff x="1081226" y="2110029"/>
            <a:chExt cx="2693763" cy="222647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ECCBDB2-4662-4EDB-A749-3036EB106D40}"/>
                </a:ext>
              </a:extLst>
            </p:cNvPr>
            <p:cNvGrpSpPr/>
            <p:nvPr/>
          </p:nvGrpSpPr>
          <p:grpSpPr>
            <a:xfrm>
              <a:off x="1081226" y="2110029"/>
              <a:ext cx="2334630" cy="1868222"/>
              <a:chOff x="1081226" y="1903295"/>
              <a:chExt cx="2334630" cy="1868222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01D0FC7D-4DBF-4074-A157-F14A9DD059C6}"/>
                  </a:ext>
                </a:extLst>
              </p:cNvPr>
              <p:cNvGrpSpPr/>
              <p:nvPr/>
            </p:nvGrpSpPr>
            <p:grpSpPr>
              <a:xfrm>
                <a:off x="1081226" y="1903295"/>
                <a:ext cx="2334630" cy="935321"/>
                <a:chOff x="1081226" y="1903295"/>
                <a:chExt cx="2334630" cy="935321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10BBCB7-F949-4B1B-BC99-105B9D73B591}"/>
                    </a:ext>
                  </a:extLst>
                </p:cNvPr>
                <p:cNvGrpSpPr/>
                <p:nvPr/>
              </p:nvGrpSpPr>
              <p:grpSpPr>
                <a:xfrm>
                  <a:off x="1081226" y="1903295"/>
                  <a:ext cx="1168993" cy="935321"/>
                  <a:chOff x="6943110" y="3387630"/>
                  <a:chExt cx="1210441" cy="1109058"/>
                </a:xfrm>
                <a:solidFill>
                  <a:srgbClr val="FF0000"/>
                </a:solidFill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6B128595-D611-4F9E-97A0-897F42EFFB42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2B162B91-5BC9-4F7E-A2C0-5E88003E1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FEC5E815-07DE-4724-AA22-9FFA457AE4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B6D4BBC9-61BA-4A43-9D9C-BABC7E4E4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1472D528-357D-40ED-8BD5-83C05C9697ED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E28F43C7-7791-46E0-AED2-75A50334C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16BAC062-E22A-492D-ABFA-46E6ED9601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ECF934FF-5F01-4A84-9CD4-7F5410D782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7DF1C837-1981-4B85-A841-4D5283C5BD73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57D3A9B8-36E2-4D38-8B42-D738445AB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DB58AD23-504A-4B19-A580-1DD7A4F0EE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A1610950-F9F2-4E3D-8B2B-0DFFDD5EC6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7EE589E5-521E-49CC-93D4-46B51DF93CD4}"/>
                    </a:ext>
                  </a:extLst>
                </p:cNvPr>
                <p:cNvGrpSpPr/>
                <p:nvPr/>
              </p:nvGrpSpPr>
              <p:grpSpPr>
                <a:xfrm>
                  <a:off x="2246863" y="1903295"/>
                  <a:ext cx="1168993" cy="935321"/>
                  <a:chOff x="6943110" y="3387630"/>
                  <a:chExt cx="1210441" cy="1109058"/>
                </a:xfrm>
                <a:solidFill>
                  <a:srgbClr val="FF0000"/>
                </a:solidFill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0860B37C-9099-4F06-8F17-91FD201456C7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BFE36767-C320-49A7-AB9D-60A0785AB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F2A3646D-DBCD-4DD6-AE8D-15031CE86F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3BF0059C-01EE-4053-9FFB-E31870FA4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E87D75DA-45C3-4E90-B142-7AB3C4C2669D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5AA3C913-B5E6-4C09-A477-DD6149AB20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912716EF-016B-4E2B-B5D9-C54A12D9EA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9CA86F78-180E-4D60-A1FE-312F65CBF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7DEABEF1-DC06-401F-ADB6-148EE4091014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AFA4DB3F-DA15-4C93-BEAC-98346AEF76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48104005-62D8-432B-B5EF-603764737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5E5B42BF-E0A0-4F30-8FB2-136A0FC0F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37BD3846-7F81-4529-A99B-EA86649144E6}"/>
                  </a:ext>
                </a:extLst>
              </p:cNvPr>
              <p:cNvGrpSpPr/>
              <p:nvPr/>
            </p:nvGrpSpPr>
            <p:grpSpPr>
              <a:xfrm>
                <a:off x="1081226" y="2836196"/>
                <a:ext cx="2334630" cy="935321"/>
                <a:chOff x="1081226" y="1903295"/>
                <a:chExt cx="2334630" cy="935321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8787C4E1-114F-4DE2-B4EB-32A08D68F19D}"/>
                    </a:ext>
                  </a:extLst>
                </p:cNvPr>
                <p:cNvGrpSpPr/>
                <p:nvPr/>
              </p:nvGrpSpPr>
              <p:grpSpPr>
                <a:xfrm>
                  <a:off x="1081226" y="1903295"/>
                  <a:ext cx="1168993" cy="935321"/>
                  <a:chOff x="6943110" y="3387630"/>
                  <a:chExt cx="1210441" cy="1109058"/>
                </a:xfrm>
                <a:solidFill>
                  <a:srgbClr val="FF0000"/>
                </a:solidFill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BF77D548-5CE3-4858-B735-91350F7A382E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15" name="Rectangle 114">
                      <a:extLst>
                        <a:ext uri="{FF2B5EF4-FFF2-40B4-BE49-F238E27FC236}">
                          <a16:creationId xmlns:a16="http://schemas.microsoft.com/office/drawing/2014/main" id="{66E94486-C68B-447C-9A2E-0DF597864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6A46C6E6-6317-4A24-8984-BC6935D46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DB277457-6BF4-4B42-8AA7-DF7B95083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A85F322D-E2C9-4A18-A4C4-BAF80A0BCAF0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12" name="Rectangle 111">
                      <a:extLst>
                        <a:ext uri="{FF2B5EF4-FFF2-40B4-BE49-F238E27FC236}">
                          <a16:creationId xmlns:a16="http://schemas.microsoft.com/office/drawing/2014/main" id="{CAE26B6E-7B5F-4319-AA0A-E50AFE5278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3B2DA35D-956C-485C-AEEE-508BFE4EC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" name="Rectangle 113">
                      <a:extLst>
                        <a:ext uri="{FF2B5EF4-FFF2-40B4-BE49-F238E27FC236}">
                          <a16:creationId xmlns:a16="http://schemas.microsoft.com/office/drawing/2014/main" id="{5FF2D9BE-6553-4294-AA91-820F71072D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09F81D30-5A77-4AF4-90D9-E245A95D83F2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5A3EFE36-3F22-44D3-AE5D-1A633AF54D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1ABE067F-C841-4AD8-86E1-CE912A95F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A20C9715-0B44-43A2-9A47-6837F2ABC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AF4E69F-4D95-40A9-AF65-C326EB3CD3F6}"/>
                    </a:ext>
                  </a:extLst>
                </p:cNvPr>
                <p:cNvGrpSpPr/>
                <p:nvPr/>
              </p:nvGrpSpPr>
              <p:grpSpPr>
                <a:xfrm>
                  <a:off x="2246863" y="1903295"/>
                  <a:ext cx="1168993" cy="935321"/>
                  <a:chOff x="6943110" y="3387630"/>
                  <a:chExt cx="1210441" cy="1109058"/>
                </a:xfrm>
                <a:solidFill>
                  <a:srgbClr val="FF0000"/>
                </a:solidFill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BC726FC6-3E4A-4325-8C8F-B08F895FC896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F3EDCBA6-B916-4F86-9EF9-CAE9504074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61833764-5B8F-4CDB-A234-9E69D4C58E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35FCCFF2-A369-4477-8FA8-D337F5E4C3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24AAB9CA-ACB2-4C91-8220-FE55EA3EAA25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A701CD97-1E3B-44D8-99B5-470B9E610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768C174C-2938-4BEC-8125-D3F8F93415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BA7B5F47-7001-41B4-BA77-F511926C3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5DB133D1-428B-4E7E-95BE-3BEA440271A0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3C14B993-A098-4CBD-A717-B74E0F39B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D8D0FD51-8FFA-4576-99B7-A4F425029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C09A6D1E-9F30-4467-A877-0E72EE3350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5D77752-BC1D-4B5B-A441-B1874F4A89A4}"/>
                </a:ext>
              </a:extLst>
            </p:cNvPr>
            <p:cNvGrpSpPr/>
            <p:nvPr/>
          </p:nvGrpSpPr>
          <p:grpSpPr>
            <a:xfrm>
              <a:off x="1233626" y="2262429"/>
              <a:ext cx="2334630" cy="1868222"/>
              <a:chOff x="1081226" y="1903295"/>
              <a:chExt cx="2334630" cy="1868222"/>
            </a:xfrm>
            <a:solidFill>
              <a:srgbClr val="92D050"/>
            </a:solidFill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0483307A-C5B3-45A3-9BAD-E4B7A21B7740}"/>
                  </a:ext>
                </a:extLst>
              </p:cNvPr>
              <p:cNvGrpSpPr/>
              <p:nvPr/>
            </p:nvGrpSpPr>
            <p:grpSpPr>
              <a:xfrm>
                <a:off x="1081226" y="1903295"/>
                <a:ext cx="2334630" cy="935321"/>
                <a:chOff x="1081226" y="1903295"/>
                <a:chExt cx="2334630" cy="935321"/>
              </a:xfrm>
              <a:grpFill/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F7149672-D2A8-49B9-945A-5A01D0E5D1B6}"/>
                    </a:ext>
                  </a:extLst>
                </p:cNvPr>
                <p:cNvGrpSpPr/>
                <p:nvPr/>
              </p:nvGrpSpPr>
              <p:grpSpPr>
                <a:xfrm>
                  <a:off x="1081226" y="1903295"/>
                  <a:ext cx="1168993" cy="935321"/>
                  <a:chOff x="6943110" y="3387630"/>
                  <a:chExt cx="1210441" cy="1109058"/>
                </a:xfrm>
                <a:grpFill/>
              </p:grpSpPr>
              <p:grpSp>
                <p:nvGrpSpPr>
                  <p:cNvPr id="162" name="Group 161">
                    <a:extLst>
                      <a:ext uri="{FF2B5EF4-FFF2-40B4-BE49-F238E27FC236}">
                        <a16:creationId xmlns:a16="http://schemas.microsoft.com/office/drawing/2014/main" id="{55AF5C22-3DE1-4B73-8501-DF40AF91C341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CE562DFC-544E-4E16-BE0D-E643CED51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18EAEA67-A5BD-4154-850F-F0F654370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3" name="Rectangle 172">
                      <a:extLst>
                        <a:ext uri="{FF2B5EF4-FFF2-40B4-BE49-F238E27FC236}">
                          <a16:creationId xmlns:a16="http://schemas.microsoft.com/office/drawing/2014/main" id="{35F266DE-94D8-4C6D-87A6-24E3E2DC5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3" name="Group 162">
                    <a:extLst>
                      <a:ext uri="{FF2B5EF4-FFF2-40B4-BE49-F238E27FC236}">
                        <a16:creationId xmlns:a16="http://schemas.microsoft.com/office/drawing/2014/main" id="{B86D92E4-0A24-4913-9E90-F16591998226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051640EE-B83A-43C7-A51F-5D2C7F662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1151820E-05E4-46C3-8CFB-BD80E5B127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F272AC95-977E-4936-9B4C-438C06556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64" name="Group 163">
                    <a:extLst>
                      <a:ext uri="{FF2B5EF4-FFF2-40B4-BE49-F238E27FC236}">
                        <a16:creationId xmlns:a16="http://schemas.microsoft.com/office/drawing/2014/main" id="{5B427B52-DC9A-48E0-988F-F31559CC766A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4ADAC7D1-BC82-4DA3-97C1-66391622C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A2C21DA-78A8-47D7-BAEF-755AA26D25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166F1662-8017-41B7-BD32-2B9953AF3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8934AC0-6189-41EE-91CC-59B6595E8798}"/>
                    </a:ext>
                  </a:extLst>
                </p:cNvPr>
                <p:cNvGrpSpPr/>
                <p:nvPr/>
              </p:nvGrpSpPr>
              <p:grpSpPr>
                <a:xfrm>
                  <a:off x="2246863" y="1903295"/>
                  <a:ext cx="1168993" cy="935321"/>
                  <a:chOff x="6943110" y="3387630"/>
                  <a:chExt cx="1210441" cy="1109058"/>
                </a:xfrm>
                <a:grpFill/>
              </p:grpSpPr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0FE0D4C4-84E2-4EC7-BD82-4249495FB431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75203D17-54CC-4095-9E5D-2ADAD89E0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3F7CE535-BEE1-48F0-99E8-149FD53D06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E35B56C8-9922-4211-A602-82065A3CB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1" name="Group 150">
                    <a:extLst>
                      <a:ext uri="{FF2B5EF4-FFF2-40B4-BE49-F238E27FC236}">
                        <a16:creationId xmlns:a16="http://schemas.microsoft.com/office/drawing/2014/main" id="{4877923D-6D16-4277-966F-3933C303A029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A3E21832-C7BD-4431-83F3-A33A116987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" name="Rectangle 156">
                      <a:extLst>
                        <a:ext uri="{FF2B5EF4-FFF2-40B4-BE49-F238E27FC236}">
                          <a16:creationId xmlns:a16="http://schemas.microsoft.com/office/drawing/2014/main" id="{AE639140-4BE8-405E-B32E-DD70AF256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" name="Rectangle 157">
                      <a:extLst>
                        <a:ext uri="{FF2B5EF4-FFF2-40B4-BE49-F238E27FC236}">
                          <a16:creationId xmlns:a16="http://schemas.microsoft.com/office/drawing/2014/main" id="{3F293760-EC65-4F3C-9E6F-DBCE876D8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2" name="Group 151">
                    <a:extLst>
                      <a:ext uri="{FF2B5EF4-FFF2-40B4-BE49-F238E27FC236}">
                        <a16:creationId xmlns:a16="http://schemas.microsoft.com/office/drawing/2014/main" id="{F29DD70B-42D8-4B62-B465-B4CFF430B9EE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35105BA3-589D-42E6-B947-B05F8E1EFB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627A8793-F2C7-4775-9C97-E5CCEB62A4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D476F482-B139-49E8-AC36-4E0673288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337AC577-C245-46AC-AF28-0CE02CEBCE28}"/>
                  </a:ext>
                </a:extLst>
              </p:cNvPr>
              <p:cNvGrpSpPr/>
              <p:nvPr/>
            </p:nvGrpSpPr>
            <p:grpSpPr>
              <a:xfrm>
                <a:off x="1081226" y="2836196"/>
                <a:ext cx="2334630" cy="935321"/>
                <a:chOff x="1081226" y="1903295"/>
                <a:chExt cx="2334630" cy="935321"/>
              </a:xfrm>
              <a:grpFill/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F5DF0FF1-6760-47CC-8BC1-3CEC89A428E3}"/>
                    </a:ext>
                  </a:extLst>
                </p:cNvPr>
                <p:cNvGrpSpPr/>
                <p:nvPr/>
              </p:nvGrpSpPr>
              <p:grpSpPr>
                <a:xfrm>
                  <a:off x="1081226" y="1903295"/>
                  <a:ext cx="1168993" cy="935321"/>
                  <a:chOff x="6943110" y="3387630"/>
                  <a:chExt cx="1210441" cy="1109058"/>
                </a:xfrm>
                <a:grpFill/>
              </p:grpSpPr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78A05534-D875-4BFC-9562-5951D9A848EB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F931298B-3D60-457F-966A-FFADE0791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" name="Rectangle 145">
                      <a:extLst>
                        <a:ext uri="{FF2B5EF4-FFF2-40B4-BE49-F238E27FC236}">
                          <a16:creationId xmlns:a16="http://schemas.microsoft.com/office/drawing/2014/main" id="{3AFF23C2-A723-4B22-B7E5-46570E9D25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id="{D3591B4A-F168-4B7C-BF23-F4225F5EB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4DA24F0A-5172-4DA7-A990-EE39B637086E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309BEC64-DE70-4A4C-BF0F-9CDFB1BB7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49597217-67BC-4A43-BB73-7CE26AF2F0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" name="Rectangle 143">
                      <a:extLst>
                        <a:ext uri="{FF2B5EF4-FFF2-40B4-BE49-F238E27FC236}">
                          <a16:creationId xmlns:a16="http://schemas.microsoft.com/office/drawing/2014/main" id="{8BE1A7BE-04EE-4142-BED2-AE6159BF1B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7F29D1F9-2AF2-4F05-BFB0-AD90EDCF723F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39" name="Rectangle 138">
                      <a:extLst>
                        <a:ext uri="{FF2B5EF4-FFF2-40B4-BE49-F238E27FC236}">
                          <a16:creationId xmlns:a16="http://schemas.microsoft.com/office/drawing/2014/main" id="{F17BB8F0-2B93-4C16-9837-1F281502E2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" name="Rectangle 139">
                      <a:extLst>
                        <a:ext uri="{FF2B5EF4-FFF2-40B4-BE49-F238E27FC236}">
                          <a16:creationId xmlns:a16="http://schemas.microsoft.com/office/drawing/2014/main" id="{0C341BC5-3701-4A57-ACBE-DA8CB55CAB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" name="Rectangle 140">
                      <a:extLst>
                        <a:ext uri="{FF2B5EF4-FFF2-40B4-BE49-F238E27FC236}">
                          <a16:creationId xmlns:a16="http://schemas.microsoft.com/office/drawing/2014/main" id="{148912C0-3003-4D53-8EBC-EAB67FA080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EFC9709B-53A4-4B61-B7CB-7020E193EA05}"/>
                    </a:ext>
                  </a:extLst>
                </p:cNvPr>
                <p:cNvGrpSpPr/>
                <p:nvPr/>
              </p:nvGrpSpPr>
              <p:grpSpPr>
                <a:xfrm>
                  <a:off x="2246863" y="1903295"/>
                  <a:ext cx="1168993" cy="935321"/>
                  <a:chOff x="6943110" y="3387630"/>
                  <a:chExt cx="1210441" cy="1109058"/>
                </a:xfrm>
                <a:grpFill/>
              </p:grpSpPr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6324AE09-B0FC-4E1C-A56F-5E313102ECA7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67E8A081-4604-4A79-A6C0-F13FCF9C57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F3B1D7B9-0257-4411-963B-6ADC02942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7C376F92-6FB4-4804-B2D2-B95663A31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42A8C5F6-A437-4E7F-A76A-CDF5E302B083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61884316-4587-49D7-93FE-1D36540C3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CA44BE86-22A6-4C89-8FFB-714725EBD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FAF74653-B5B4-411C-83A3-310C784E9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C794D1FE-7A97-4F10-8649-0BC7271DB83B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D3A9BF69-FC12-47A5-8910-2E34385491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82C81F8A-D33B-4E0E-BE89-24D37A8781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5EFB6D0-0144-44FD-9B1F-889167173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D9913DD-8B31-48D5-9233-C764524989B9}"/>
                </a:ext>
              </a:extLst>
            </p:cNvPr>
            <p:cNvGrpSpPr/>
            <p:nvPr/>
          </p:nvGrpSpPr>
          <p:grpSpPr>
            <a:xfrm>
              <a:off x="1440359" y="2468282"/>
              <a:ext cx="2334630" cy="1868222"/>
              <a:chOff x="1081226" y="1903295"/>
              <a:chExt cx="2334630" cy="1868222"/>
            </a:xfrm>
            <a:solidFill>
              <a:srgbClr val="00B0F0"/>
            </a:solidFill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FAAF9C3D-5CB6-40C1-BAF4-705E92312536}"/>
                  </a:ext>
                </a:extLst>
              </p:cNvPr>
              <p:cNvGrpSpPr/>
              <p:nvPr/>
            </p:nvGrpSpPr>
            <p:grpSpPr>
              <a:xfrm>
                <a:off x="1081226" y="1903295"/>
                <a:ext cx="2334630" cy="935321"/>
                <a:chOff x="1081226" y="1903295"/>
                <a:chExt cx="2334630" cy="935321"/>
              </a:xfrm>
              <a:grpFill/>
            </p:grpSpPr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A9129B1F-9121-4494-BAAE-E48F186E7278}"/>
                    </a:ext>
                  </a:extLst>
                </p:cNvPr>
                <p:cNvGrpSpPr/>
                <p:nvPr/>
              </p:nvGrpSpPr>
              <p:grpSpPr>
                <a:xfrm>
                  <a:off x="1081226" y="1903295"/>
                  <a:ext cx="1168993" cy="935321"/>
                  <a:chOff x="6943110" y="3387630"/>
                  <a:chExt cx="1210441" cy="1109058"/>
                </a:xfrm>
                <a:grpFill/>
              </p:grpSpPr>
              <p:grpSp>
                <p:nvGrpSpPr>
                  <p:cNvPr id="217" name="Group 216">
                    <a:extLst>
                      <a:ext uri="{FF2B5EF4-FFF2-40B4-BE49-F238E27FC236}">
                        <a16:creationId xmlns:a16="http://schemas.microsoft.com/office/drawing/2014/main" id="{E8992CBA-5511-48E3-AD6E-1DB081D04242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226" name="Rectangle 225">
                      <a:extLst>
                        <a:ext uri="{FF2B5EF4-FFF2-40B4-BE49-F238E27FC236}">
                          <a16:creationId xmlns:a16="http://schemas.microsoft.com/office/drawing/2014/main" id="{359169DE-7BB4-4731-B5E3-029A0B9D05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5A15F764-72D0-4B78-90A3-AF036CC46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DD8209A9-2953-46A2-9ED1-74DFFECD53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8" name="Group 217">
                    <a:extLst>
                      <a:ext uri="{FF2B5EF4-FFF2-40B4-BE49-F238E27FC236}">
                        <a16:creationId xmlns:a16="http://schemas.microsoft.com/office/drawing/2014/main" id="{460565FD-490D-4A21-9ED3-5DDF74048EDD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223" name="Rectangle 222">
                      <a:extLst>
                        <a:ext uri="{FF2B5EF4-FFF2-40B4-BE49-F238E27FC236}">
                          <a16:creationId xmlns:a16="http://schemas.microsoft.com/office/drawing/2014/main" id="{5F8AA339-376E-45B5-9257-9C7BC386A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4" name="Rectangle 223">
                      <a:extLst>
                        <a:ext uri="{FF2B5EF4-FFF2-40B4-BE49-F238E27FC236}">
                          <a16:creationId xmlns:a16="http://schemas.microsoft.com/office/drawing/2014/main" id="{468E5675-E8FF-423D-9CD6-C50D53D2B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5" name="Rectangle 224">
                      <a:extLst>
                        <a:ext uri="{FF2B5EF4-FFF2-40B4-BE49-F238E27FC236}">
                          <a16:creationId xmlns:a16="http://schemas.microsoft.com/office/drawing/2014/main" id="{6B47D5C9-A3F0-4455-90FA-E9B05ED44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19" name="Group 218">
                    <a:extLst>
                      <a:ext uri="{FF2B5EF4-FFF2-40B4-BE49-F238E27FC236}">
                        <a16:creationId xmlns:a16="http://schemas.microsoft.com/office/drawing/2014/main" id="{F99CBA5F-65D1-4816-8C99-C1BF06783502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84AD7E66-1A58-4C8A-AFA5-E5B6F3410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D8184F81-3980-4112-AF14-BA1DF4A11B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Rectangle 221">
                      <a:extLst>
                        <a:ext uri="{FF2B5EF4-FFF2-40B4-BE49-F238E27FC236}">
                          <a16:creationId xmlns:a16="http://schemas.microsoft.com/office/drawing/2014/main" id="{69789CA0-D49D-4AEE-B963-B7E2C00CFE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E18E6EEA-F58E-41C8-9C89-F79B4652125D}"/>
                    </a:ext>
                  </a:extLst>
                </p:cNvPr>
                <p:cNvGrpSpPr/>
                <p:nvPr/>
              </p:nvGrpSpPr>
              <p:grpSpPr>
                <a:xfrm>
                  <a:off x="2246863" y="1903295"/>
                  <a:ext cx="1168993" cy="935321"/>
                  <a:chOff x="6943110" y="3387630"/>
                  <a:chExt cx="1210441" cy="1109058"/>
                </a:xfrm>
                <a:grpFill/>
              </p:grpSpPr>
              <p:grpSp>
                <p:nvGrpSpPr>
                  <p:cNvPr id="205" name="Group 204">
                    <a:extLst>
                      <a:ext uri="{FF2B5EF4-FFF2-40B4-BE49-F238E27FC236}">
                        <a16:creationId xmlns:a16="http://schemas.microsoft.com/office/drawing/2014/main" id="{9FEC313C-8F1A-48C1-82B3-3C17D86B0D6D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214" name="Rectangle 213">
                      <a:extLst>
                        <a:ext uri="{FF2B5EF4-FFF2-40B4-BE49-F238E27FC236}">
                          <a16:creationId xmlns:a16="http://schemas.microsoft.com/office/drawing/2014/main" id="{F4B14453-4539-41C6-B45A-2CC447166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5" name="Rectangle 214">
                      <a:extLst>
                        <a:ext uri="{FF2B5EF4-FFF2-40B4-BE49-F238E27FC236}">
                          <a16:creationId xmlns:a16="http://schemas.microsoft.com/office/drawing/2014/main" id="{7A21889E-809F-4F89-8FCC-1B3186E8F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6" name="Rectangle 215">
                      <a:extLst>
                        <a:ext uri="{FF2B5EF4-FFF2-40B4-BE49-F238E27FC236}">
                          <a16:creationId xmlns:a16="http://schemas.microsoft.com/office/drawing/2014/main" id="{3DA66A76-CAEF-4886-9BFB-A94B91E8F8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6" name="Group 205">
                    <a:extLst>
                      <a:ext uri="{FF2B5EF4-FFF2-40B4-BE49-F238E27FC236}">
                        <a16:creationId xmlns:a16="http://schemas.microsoft.com/office/drawing/2014/main" id="{CB323A6D-EEB0-4BB4-A27D-EBF76F2A45D8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211" name="Rectangle 210">
                      <a:extLst>
                        <a:ext uri="{FF2B5EF4-FFF2-40B4-BE49-F238E27FC236}">
                          <a16:creationId xmlns:a16="http://schemas.microsoft.com/office/drawing/2014/main" id="{D072ED4E-A4BB-46D7-9345-1C9703E1B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493FC9E4-989D-4FE5-A72A-33C675E13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3" name="Rectangle 212">
                      <a:extLst>
                        <a:ext uri="{FF2B5EF4-FFF2-40B4-BE49-F238E27FC236}">
                          <a16:creationId xmlns:a16="http://schemas.microsoft.com/office/drawing/2014/main" id="{4974C935-804C-4DBE-997C-AC8032826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07" name="Group 206">
                    <a:extLst>
                      <a:ext uri="{FF2B5EF4-FFF2-40B4-BE49-F238E27FC236}">
                        <a16:creationId xmlns:a16="http://schemas.microsoft.com/office/drawing/2014/main" id="{D6AED825-75B7-49BE-85A3-918E73A43C1D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208" name="Rectangle 207">
                      <a:extLst>
                        <a:ext uri="{FF2B5EF4-FFF2-40B4-BE49-F238E27FC236}">
                          <a16:creationId xmlns:a16="http://schemas.microsoft.com/office/drawing/2014/main" id="{05FA9A8D-6FA8-4BF9-8772-0EBF8E7BF1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9" name="Rectangle 208">
                      <a:extLst>
                        <a:ext uri="{FF2B5EF4-FFF2-40B4-BE49-F238E27FC236}">
                          <a16:creationId xmlns:a16="http://schemas.microsoft.com/office/drawing/2014/main" id="{66CEA942-F17D-4384-BB3D-EED49E774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0" name="Rectangle 209">
                      <a:extLst>
                        <a:ext uri="{FF2B5EF4-FFF2-40B4-BE49-F238E27FC236}">
                          <a16:creationId xmlns:a16="http://schemas.microsoft.com/office/drawing/2014/main" id="{F98724FE-415D-4BA0-83B3-4B965515E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5C0F8479-107E-4F7B-96EA-B106BC4CD310}"/>
                  </a:ext>
                </a:extLst>
              </p:cNvPr>
              <p:cNvGrpSpPr/>
              <p:nvPr/>
            </p:nvGrpSpPr>
            <p:grpSpPr>
              <a:xfrm>
                <a:off x="1081226" y="2836196"/>
                <a:ext cx="2334630" cy="935321"/>
                <a:chOff x="1081226" y="1903295"/>
                <a:chExt cx="2334630" cy="935321"/>
              </a:xfrm>
              <a:grpFill/>
            </p:grpSpPr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7FF809E5-C479-43E7-8B1A-75C28EA4628D}"/>
                    </a:ext>
                  </a:extLst>
                </p:cNvPr>
                <p:cNvGrpSpPr/>
                <p:nvPr/>
              </p:nvGrpSpPr>
              <p:grpSpPr>
                <a:xfrm>
                  <a:off x="1081226" y="1903295"/>
                  <a:ext cx="1168993" cy="935321"/>
                  <a:chOff x="6943110" y="3387630"/>
                  <a:chExt cx="1210441" cy="1109058"/>
                </a:xfrm>
                <a:grpFill/>
              </p:grpSpPr>
              <p:grpSp>
                <p:nvGrpSpPr>
                  <p:cNvPr id="191" name="Group 190">
                    <a:extLst>
                      <a:ext uri="{FF2B5EF4-FFF2-40B4-BE49-F238E27FC236}">
                        <a16:creationId xmlns:a16="http://schemas.microsoft.com/office/drawing/2014/main" id="{45AEF81B-7574-4D13-B926-7DB19A5F06BA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200" name="Rectangle 199">
                      <a:extLst>
                        <a:ext uri="{FF2B5EF4-FFF2-40B4-BE49-F238E27FC236}">
                          <a16:creationId xmlns:a16="http://schemas.microsoft.com/office/drawing/2014/main" id="{FBF0D704-3539-4A7D-81A6-AD8626E8F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DE8EAE83-3A08-446B-90AC-55EF63346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2" name="Rectangle 201">
                      <a:extLst>
                        <a:ext uri="{FF2B5EF4-FFF2-40B4-BE49-F238E27FC236}">
                          <a16:creationId xmlns:a16="http://schemas.microsoft.com/office/drawing/2014/main" id="{FFB05C15-3C5E-40EA-9121-0CEDD118B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2" name="Group 191">
                    <a:extLst>
                      <a:ext uri="{FF2B5EF4-FFF2-40B4-BE49-F238E27FC236}">
                        <a16:creationId xmlns:a16="http://schemas.microsoft.com/office/drawing/2014/main" id="{BD7B10C2-A46C-4F86-A64A-C29B19FCBD08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97" name="Rectangle 196">
                      <a:extLst>
                        <a:ext uri="{FF2B5EF4-FFF2-40B4-BE49-F238E27FC236}">
                          <a16:creationId xmlns:a16="http://schemas.microsoft.com/office/drawing/2014/main" id="{1BCE3899-167B-41D2-97BB-DE765D9B2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Rectangle 197">
                      <a:extLst>
                        <a:ext uri="{FF2B5EF4-FFF2-40B4-BE49-F238E27FC236}">
                          <a16:creationId xmlns:a16="http://schemas.microsoft.com/office/drawing/2014/main" id="{75800896-0993-40C6-8ED5-57061AD38D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Rectangle 198">
                      <a:extLst>
                        <a:ext uri="{FF2B5EF4-FFF2-40B4-BE49-F238E27FC236}">
                          <a16:creationId xmlns:a16="http://schemas.microsoft.com/office/drawing/2014/main" id="{B4014791-F498-40C6-86D6-39DDAC4B3C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93" name="Group 192">
                    <a:extLst>
                      <a:ext uri="{FF2B5EF4-FFF2-40B4-BE49-F238E27FC236}">
                        <a16:creationId xmlns:a16="http://schemas.microsoft.com/office/drawing/2014/main" id="{DFF89E3B-94C7-47AE-936F-AF5D120A3241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D12F4C72-6E87-404B-907A-31E36981D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5" name="Rectangle 194">
                      <a:extLst>
                        <a:ext uri="{FF2B5EF4-FFF2-40B4-BE49-F238E27FC236}">
                          <a16:creationId xmlns:a16="http://schemas.microsoft.com/office/drawing/2014/main" id="{FFC1DB38-C7E4-4172-9EF1-613FAB97E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6" name="Rectangle 195">
                      <a:extLst>
                        <a:ext uri="{FF2B5EF4-FFF2-40B4-BE49-F238E27FC236}">
                          <a16:creationId xmlns:a16="http://schemas.microsoft.com/office/drawing/2014/main" id="{16522FED-D708-491D-844F-CAC6E54032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9DA97DAD-D218-4292-AD82-044FBAA25593}"/>
                    </a:ext>
                  </a:extLst>
                </p:cNvPr>
                <p:cNvGrpSpPr/>
                <p:nvPr/>
              </p:nvGrpSpPr>
              <p:grpSpPr>
                <a:xfrm>
                  <a:off x="2246863" y="1903295"/>
                  <a:ext cx="1168993" cy="935321"/>
                  <a:chOff x="6943110" y="3387630"/>
                  <a:chExt cx="1210441" cy="1109058"/>
                </a:xfrm>
                <a:grpFill/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AD359C67-6562-4126-B637-4EE7F7623E99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38763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FD48FA76-1310-461D-ABC2-D820EF62C1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9" name="Rectangle 188">
                      <a:extLst>
                        <a:ext uri="{FF2B5EF4-FFF2-40B4-BE49-F238E27FC236}">
                          <a16:creationId xmlns:a16="http://schemas.microsoft.com/office/drawing/2014/main" id="{1118EEB4-0E85-41DA-AF9D-1E91ECEEFC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0" name="Rectangle 189">
                      <a:extLst>
                        <a:ext uri="{FF2B5EF4-FFF2-40B4-BE49-F238E27FC236}">
                          <a16:creationId xmlns:a16="http://schemas.microsoft.com/office/drawing/2014/main" id="{BFB64CDA-90DB-4A1D-B5E9-6D390388B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80" name="Group 179">
                    <a:extLst>
                      <a:ext uri="{FF2B5EF4-FFF2-40B4-BE49-F238E27FC236}">
                        <a16:creationId xmlns:a16="http://schemas.microsoft.com/office/drawing/2014/main" id="{EF5ECA7F-05E2-45EF-8E1E-D43DD2902634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3757316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C088BCB6-66BC-4911-8C91-DA0AFBA03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18F26641-E756-422C-AF8C-175445F732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7" name="Rectangle 186">
                      <a:extLst>
                        <a:ext uri="{FF2B5EF4-FFF2-40B4-BE49-F238E27FC236}">
                          <a16:creationId xmlns:a16="http://schemas.microsoft.com/office/drawing/2014/main" id="{5BA9DB4D-36B7-40EE-A6A8-12065AAAF3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81" name="Group 180">
                    <a:extLst>
                      <a:ext uri="{FF2B5EF4-FFF2-40B4-BE49-F238E27FC236}">
                        <a16:creationId xmlns:a16="http://schemas.microsoft.com/office/drawing/2014/main" id="{EA81489E-8B63-4A2D-9FF5-22AF5590FFBF}"/>
                      </a:ext>
                    </a:extLst>
                  </p:cNvPr>
                  <p:cNvGrpSpPr/>
                  <p:nvPr/>
                </p:nvGrpSpPr>
                <p:grpSpPr>
                  <a:xfrm>
                    <a:off x="6943110" y="4126540"/>
                    <a:ext cx="1210441" cy="370148"/>
                    <a:chOff x="4297676" y="3752491"/>
                    <a:chExt cx="1210441" cy="370148"/>
                  </a:xfrm>
                  <a:grpFill/>
                </p:grpSpPr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F4772275-A920-4122-B2DD-2401E7939B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9767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DE390333-81E3-49E6-8AED-5BB9960C2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1396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88A7418E-6BA4-4DDA-9D75-659239D249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4397" y="3752491"/>
                      <a:ext cx="403720" cy="370148"/>
                    </a:xfrm>
                    <a:prstGeom prst="rect">
                      <a:avLst/>
                    </a:prstGeom>
                    <a:grpFill/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230" name="Text Placeholder 2">
            <a:extLst>
              <a:ext uri="{FF2B5EF4-FFF2-40B4-BE49-F238E27FC236}">
                <a16:creationId xmlns:a16="http://schemas.microsoft.com/office/drawing/2014/main" id="{83DA9EEC-CB54-47CD-8EB3-CA48E66D9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522" y="3945277"/>
            <a:ext cx="2682938" cy="557926"/>
          </a:xfrm>
        </p:spPr>
        <p:txBody>
          <a:bodyPr/>
          <a:lstStyle/>
          <a:p>
            <a:pPr marL="101600" indent="0" algn="ctr">
              <a:buNone/>
            </a:pPr>
            <a:r>
              <a:rPr lang="en-US" sz="1200" dirty="0"/>
              <a:t>Single RGB Image of shape </a:t>
            </a:r>
          </a:p>
          <a:p>
            <a:pPr marL="101600" indent="0" algn="ctr">
              <a:buNone/>
            </a:pPr>
            <a:r>
              <a:rPr lang="en-US" sz="1200" dirty="0"/>
              <a:t>(6x6x3)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6C42B445-A4EC-4107-98BB-505A90439AAF}"/>
              </a:ext>
            </a:extLst>
          </p:cNvPr>
          <p:cNvGrpSpPr/>
          <p:nvPr/>
        </p:nvGrpSpPr>
        <p:grpSpPr>
          <a:xfrm>
            <a:off x="3983855" y="1892412"/>
            <a:ext cx="1000541" cy="933689"/>
            <a:chOff x="4238296" y="1892412"/>
            <a:chExt cx="1000541" cy="93368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10BA014-EE01-4292-9E62-CD4B8F975431}"/>
                </a:ext>
              </a:extLst>
            </p:cNvPr>
            <p:cNvGrpSpPr/>
            <p:nvPr/>
          </p:nvGrpSpPr>
          <p:grpSpPr>
            <a:xfrm>
              <a:off x="4238296" y="1892412"/>
              <a:ext cx="807061" cy="716352"/>
              <a:chOff x="6943110" y="3387630"/>
              <a:chExt cx="1210441" cy="1109058"/>
            </a:xfrm>
            <a:solidFill>
              <a:srgbClr val="FF0000"/>
            </a:solidFill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F9878BB-09E1-4E58-84E3-8EDDEC4758F9}"/>
                  </a:ext>
                </a:extLst>
              </p:cNvPr>
              <p:cNvGrpSpPr/>
              <p:nvPr/>
            </p:nvGrpSpPr>
            <p:grpSpPr>
              <a:xfrm>
                <a:off x="6943110" y="338763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5781A98D-11D9-4D04-85E6-7D11BBB71C59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052054C-47B2-46E0-A930-B99DE24DD3DF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901FA0C-CEF5-46F0-B547-DCAEEDB078B9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07071D7-5C4C-449A-AE82-BA7450E742BB}"/>
                  </a:ext>
                </a:extLst>
              </p:cNvPr>
              <p:cNvGrpSpPr/>
              <p:nvPr/>
            </p:nvGrpSpPr>
            <p:grpSpPr>
              <a:xfrm>
                <a:off x="6943110" y="3757316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5931727-E41E-40ED-8E62-03223F0CC87A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E26C8B71-EB14-44C4-AC31-909442315C7F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1343AD0-A7D7-4932-9B09-65ABFA609069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CA34833-4086-4A70-BC50-6DA7CBD34045}"/>
                  </a:ext>
                </a:extLst>
              </p:cNvPr>
              <p:cNvGrpSpPr/>
              <p:nvPr/>
            </p:nvGrpSpPr>
            <p:grpSpPr>
              <a:xfrm>
                <a:off x="6943110" y="412654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3B0AE21-20AF-469C-9A19-FAC2851F5A5B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BF5DD5A-AACD-4A47-8604-3D63301667A1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EAA587F-8E44-43D5-A9E1-CBC4F192E64D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0793BEE2-C87E-494F-9360-3183D0BD05B2}"/>
                </a:ext>
              </a:extLst>
            </p:cNvPr>
            <p:cNvGrpSpPr/>
            <p:nvPr/>
          </p:nvGrpSpPr>
          <p:grpSpPr>
            <a:xfrm>
              <a:off x="4327088" y="1989155"/>
              <a:ext cx="807061" cy="716352"/>
              <a:chOff x="6943110" y="3387630"/>
              <a:chExt cx="1210441" cy="1109058"/>
            </a:xfrm>
            <a:solidFill>
              <a:srgbClr val="92D050"/>
            </a:solidFill>
          </p:grpSpPr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414C3270-6518-4E1A-BDDB-CF1C68ACBDBB}"/>
                  </a:ext>
                </a:extLst>
              </p:cNvPr>
              <p:cNvGrpSpPr/>
              <p:nvPr/>
            </p:nvGrpSpPr>
            <p:grpSpPr>
              <a:xfrm>
                <a:off x="6943110" y="338763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65ECB159-0C0F-478E-8099-EC947786C03A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1D3853A7-6D28-4C26-84BB-D423896A3609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0897DE7D-A47A-471B-AE2A-8145C08905D2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B333C450-CEC7-4638-A8F5-386019658DC4}"/>
                  </a:ext>
                </a:extLst>
              </p:cNvPr>
              <p:cNvGrpSpPr/>
              <p:nvPr/>
            </p:nvGrpSpPr>
            <p:grpSpPr>
              <a:xfrm>
                <a:off x="6943110" y="3757316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077333F3-5F09-4E7D-BCA5-04D2FB7AC741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73A04251-BAEC-4C26-9674-08FCC41AD209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B8AABBDD-F9B5-4B0B-9933-A4A6564D854F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EB4BEE8B-4271-4080-86DB-E44DAE27F1F3}"/>
                  </a:ext>
                </a:extLst>
              </p:cNvPr>
              <p:cNvGrpSpPr/>
              <p:nvPr/>
            </p:nvGrpSpPr>
            <p:grpSpPr>
              <a:xfrm>
                <a:off x="6943110" y="412654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06386838-BAD2-4A95-8906-C15D1A642C37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24C1C221-4426-415B-A354-C0D0BF20A0F2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DEA54E34-A2FA-43E3-ACD7-ACCC1CDE1B27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0F639634-ACD9-4007-8734-4DC1844B8E36}"/>
                </a:ext>
              </a:extLst>
            </p:cNvPr>
            <p:cNvGrpSpPr/>
            <p:nvPr/>
          </p:nvGrpSpPr>
          <p:grpSpPr>
            <a:xfrm>
              <a:off x="4431776" y="2109749"/>
              <a:ext cx="807061" cy="716352"/>
              <a:chOff x="6943110" y="3387630"/>
              <a:chExt cx="1210441" cy="1109058"/>
            </a:xfrm>
            <a:solidFill>
              <a:srgbClr val="00B0F0"/>
            </a:solidFill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06107BA0-7CB0-47FD-9C3F-E24BE5343E94}"/>
                  </a:ext>
                </a:extLst>
              </p:cNvPr>
              <p:cNvGrpSpPr/>
              <p:nvPr/>
            </p:nvGrpSpPr>
            <p:grpSpPr>
              <a:xfrm>
                <a:off x="6943110" y="338763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E6667584-8000-42E8-8C10-39D22A01430C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AB2CC4C9-BCB4-4567-BA71-FB405FF32853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>
                  <a:extLst>
                    <a:ext uri="{FF2B5EF4-FFF2-40B4-BE49-F238E27FC236}">
                      <a16:creationId xmlns:a16="http://schemas.microsoft.com/office/drawing/2014/main" id="{00FBFD0D-8784-484D-9B7F-628C374BA513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CDF32F41-13FD-404E-81E7-A9437ACCB161}"/>
                  </a:ext>
                </a:extLst>
              </p:cNvPr>
              <p:cNvGrpSpPr/>
              <p:nvPr/>
            </p:nvGrpSpPr>
            <p:grpSpPr>
              <a:xfrm>
                <a:off x="6943110" y="3757316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30270157-6D2F-4893-83AE-9B8B11447E46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8772FA49-EEB9-48A6-841D-781A193C39DE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F08D2FF2-65A8-4AF5-A23D-2B29D90EB353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1F49BDEB-CFB7-4B19-ABEC-24F655306596}"/>
                  </a:ext>
                </a:extLst>
              </p:cNvPr>
              <p:cNvGrpSpPr/>
              <p:nvPr/>
            </p:nvGrpSpPr>
            <p:grpSpPr>
              <a:xfrm>
                <a:off x="6943110" y="412654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7637C3EE-66C9-4B3E-860B-0A402CDA7295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6C32028E-AAD5-4E13-8B98-DD053E42906A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95EB7807-7CE7-4522-A58F-4628917B16CA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71" name="Text Placeholder 2">
            <a:extLst>
              <a:ext uri="{FF2B5EF4-FFF2-40B4-BE49-F238E27FC236}">
                <a16:creationId xmlns:a16="http://schemas.microsoft.com/office/drawing/2014/main" id="{1D5733F2-8A4F-494F-ACB2-6A0E8E3C45EB}"/>
              </a:ext>
            </a:extLst>
          </p:cNvPr>
          <p:cNvSpPr txBox="1">
            <a:spLocks/>
          </p:cNvSpPr>
          <p:nvPr/>
        </p:nvSpPr>
        <p:spPr>
          <a:xfrm>
            <a:off x="3205444" y="2040543"/>
            <a:ext cx="268213" cy="47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01600" indent="0" algn="ctr">
              <a:buFont typeface="Quattrocento Sans"/>
              <a:buNone/>
            </a:pPr>
            <a:r>
              <a:rPr lang="en-US" sz="3200" dirty="0"/>
              <a:t>*</a:t>
            </a:r>
          </a:p>
        </p:txBody>
      </p:sp>
      <p:sp>
        <p:nvSpPr>
          <p:cNvPr id="272" name="Text Placeholder 2">
            <a:extLst>
              <a:ext uri="{FF2B5EF4-FFF2-40B4-BE49-F238E27FC236}">
                <a16:creationId xmlns:a16="http://schemas.microsoft.com/office/drawing/2014/main" id="{CA21E692-7103-4618-AD5E-24AE452B7D9C}"/>
              </a:ext>
            </a:extLst>
          </p:cNvPr>
          <p:cNvSpPr txBox="1">
            <a:spLocks/>
          </p:cNvSpPr>
          <p:nvPr/>
        </p:nvSpPr>
        <p:spPr>
          <a:xfrm>
            <a:off x="5647234" y="2628921"/>
            <a:ext cx="268213" cy="47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01600" indent="0" algn="ctr">
              <a:buFont typeface="Quattrocento Sans"/>
              <a:buNone/>
            </a:pPr>
            <a:r>
              <a:rPr lang="en-US" sz="3200" dirty="0"/>
              <a:t>=</a:t>
            </a: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888C79FE-2997-4EB3-9566-9AF456C15EBD}"/>
              </a:ext>
            </a:extLst>
          </p:cNvPr>
          <p:cNvGrpSpPr/>
          <p:nvPr/>
        </p:nvGrpSpPr>
        <p:grpSpPr>
          <a:xfrm>
            <a:off x="6511500" y="2227939"/>
            <a:ext cx="1977917" cy="1566819"/>
            <a:chOff x="1081226" y="1903295"/>
            <a:chExt cx="2334630" cy="1868222"/>
          </a:xfrm>
          <a:solidFill>
            <a:schemeClr val="bg1">
              <a:lumMod val="65000"/>
            </a:schemeClr>
          </a:solidFill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D52BCF17-DA5B-4FE2-AA06-B7DB4F13DAE0}"/>
                </a:ext>
              </a:extLst>
            </p:cNvPr>
            <p:cNvGrpSpPr/>
            <p:nvPr/>
          </p:nvGrpSpPr>
          <p:grpSpPr>
            <a:xfrm>
              <a:off x="1081226" y="1903295"/>
              <a:ext cx="2334630" cy="935321"/>
              <a:chOff x="1081226" y="1903295"/>
              <a:chExt cx="2334630" cy="935321"/>
            </a:xfrm>
            <a:grpFill/>
          </p:grpSpPr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8FDE8676-3ADD-4DD6-8399-1D93BF60A4DF}"/>
                  </a:ext>
                </a:extLst>
              </p:cNvPr>
              <p:cNvGrpSpPr/>
              <p:nvPr/>
            </p:nvGrpSpPr>
            <p:grpSpPr>
              <a:xfrm>
                <a:off x="1081226" y="1903295"/>
                <a:ext cx="1168993" cy="935321"/>
                <a:chOff x="6943110" y="3387630"/>
                <a:chExt cx="1210441" cy="1109058"/>
              </a:xfrm>
              <a:grpFill/>
            </p:grpSpPr>
            <p:grpSp>
              <p:nvGrpSpPr>
                <p:cNvPr id="427" name="Group 426">
                  <a:extLst>
                    <a:ext uri="{FF2B5EF4-FFF2-40B4-BE49-F238E27FC236}">
                      <a16:creationId xmlns:a16="http://schemas.microsoft.com/office/drawing/2014/main" id="{44298B1C-8726-4D02-9BF1-132D3B56EB49}"/>
                    </a:ext>
                  </a:extLst>
                </p:cNvPr>
                <p:cNvGrpSpPr/>
                <p:nvPr/>
              </p:nvGrpSpPr>
              <p:grpSpPr>
                <a:xfrm>
                  <a:off x="6943110" y="338763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55BE20CE-A98B-47B9-A1EC-9B0DBF388DCD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D0004422-C014-4B0F-96A0-681D70D481B6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2323454E-0A9B-4D41-B25D-5BE7915A8306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1924A0F8-7110-4B5B-83E2-3C0E7B75BA4A}"/>
                    </a:ext>
                  </a:extLst>
                </p:cNvPr>
                <p:cNvGrpSpPr/>
                <p:nvPr/>
              </p:nvGrpSpPr>
              <p:grpSpPr>
                <a:xfrm>
                  <a:off x="6943110" y="3757316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73FBE5D8-9F1B-4843-A055-6FF0DCC4068F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04EA3377-A1AA-4B79-9098-90989109664F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13C6B775-2574-44F7-ADD1-AFEC85BF5F3A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A1AA79FF-2313-4040-9C8D-42A009EC931A}"/>
                    </a:ext>
                  </a:extLst>
                </p:cNvPr>
                <p:cNvGrpSpPr/>
                <p:nvPr/>
              </p:nvGrpSpPr>
              <p:grpSpPr>
                <a:xfrm>
                  <a:off x="6943110" y="412654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7DBA7335-C575-4E1E-9864-895DEFB2D2C6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DC2CD144-CCF6-4BB8-B440-A64ED7AF25F6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42835EEA-F585-4063-AC3C-DEF4912B9236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1AF65C2A-7DD7-4B27-836F-7EA69FDADF51}"/>
                  </a:ext>
                </a:extLst>
              </p:cNvPr>
              <p:cNvGrpSpPr/>
              <p:nvPr/>
            </p:nvGrpSpPr>
            <p:grpSpPr>
              <a:xfrm>
                <a:off x="2246863" y="1903295"/>
                <a:ext cx="1168993" cy="935321"/>
                <a:chOff x="6943110" y="3387630"/>
                <a:chExt cx="1210441" cy="1109058"/>
              </a:xfrm>
              <a:grpFill/>
            </p:grpSpPr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8F713585-AC47-4A1E-8F4D-6D4ACC6398D1}"/>
                    </a:ext>
                  </a:extLst>
                </p:cNvPr>
                <p:cNvGrpSpPr/>
                <p:nvPr/>
              </p:nvGrpSpPr>
              <p:grpSpPr>
                <a:xfrm>
                  <a:off x="6943110" y="338763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AE1602D3-6FD4-473B-A87F-9077902AF064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35D788CD-4B24-4245-BD8C-735FE8CD1AF6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ADC6A250-AB61-4F25-9B9E-289A009E52DA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483C15FA-7813-4643-9090-405BB9FC9496}"/>
                    </a:ext>
                  </a:extLst>
                </p:cNvPr>
                <p:cNvGrpSpPr/>
                <p:nvPr/>
              </p:nvGrpSpPr>
              <p:grpSpPr>
                <a:xfrm>
                  <a:off x="6943110" y="3757316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B2887875-FB54-4464-97CB-5CCB6F4FF19F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C5CE1DD7-FE4E-4441-8AF8-7B733601B6DE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C10EED23-C092-456E-9D11-233F04671272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28790170-8483-4874-838E-DEEDC748A42F}"/>
                    </a:ext>
                  </a:extLst>
                </p:cNvPr>
                <p:cNvGrpSpPr/>
                <p:nvPr/>
              </p:nvGrpSpPr>
              <p:grpSpPr>
                <a:xfrm>
                  <a:off x="6943110" y="412654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D8795FAE-E5B5-4A3E-9314-0D811ABCB6A8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ECF25D51-4395-44CB-A703-25738CAF7448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FCC9C676-D0BE-41C6-9DD4-C348B182C61F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F12F6B34-E33C-4A54-A544-178FB994F615}"/>
                </a:ext>
              </a:extLst>
            </p:cNvPr>
            <p:cNvGrpSpPr/>
            <p:nvPr/>
          </p:nvGrpSpPr>
          <p:grpSpPr>
            <a:xfrm>
              <a:off x="1081226" y="2836196"/>
              <a:ext cx="2334630" cy="935321"/>
              <a:chOff x="1081226" y="1903295"/>
              <a:chExt cx="2334630" cy="935321"/>
            </a:xfrm>
            <a:grpFill/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E670B42A-B3BB-4242-83E7-B2A6DC22601F}"/>
                  </a:ext>
                </a:extLst>
              </p:cNvPr>
              <p:cNvGrpSpPr/>
              <p:nvPr/>
            </p:nvGrpSpPr>
            <p:grpSpPr>
              <a:xfrm>
                <a:off x="1081226" y="1903295"/>
                <a:ext cx="1168993" cy="935321"/>
                <a:chOff x="6943110" y="3387630"/>
                <a:chExt cx="1210441" cy="1109058"/>
              </a:xfrm>
              <a:grpFill/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4565C06A-3038-4176-936E-80D38CAA32CC}"/>
                    </a:ext>
                  </a:extLst>
                </p:cNvPr>
                <p:cNvGrpSpPr/>
                <p:nvPr/>
              </p:nvGrpSpPr>
              <p:grpSpPr>
                <a:xfrm>
                  <a:off x="6943110" y="338763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F6993148-D012-41C0-8FD9-087205832351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C658F1AF-8085-432E-8749-0860F9DB4036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591847AB-B7ED-478F-B94D-DE41860D048D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D0F28FA1-054A-41F9-8763-3A6EC40A4F31}"/>
                    </a:ext>
                  </a:extLst>
                </p:cNvPr>
                <p:cNvGrpSpPr/>
                <p:nvPr/>
              </p:nvGrpSpPr>
              <p:grpSpPr>
                <a:xfrm>
                  <a:off x="6943110" y="3757316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C21FC4B5-B4BC-4389-8154-8A3F1CA61687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BAF8A152-AE13-40F4-9E1B-7A4A125BE92F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A9CAC1BD-5EF0-4A17-9B37-98744F07BE17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3" name="Group 402">
                  <a:extLst>
                    <a:ext uri="{FF2B5EF4-FFF2-40B4-BE49-F238E27FC236}">
                      <a16:creationId xmlns:a16="http://schemas.microsoft.com/office/drawing/2014/main" id="{1ACB39AC-2927-4A81-A493-67EDB96095AE}"/>
                    </a:ext>
                  </a:extLst>
                </p:cNvPr>
                <p:cNvGrpSpPr/>
                <p:nvPr/>
              </p:nvGrpSpPr>
              <p:grpSpPr>
                <a:xfrm>
                  <a:off x="6943110" y="412654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3E919E3F-E36A-491C-BEAA-1D0D909ECBF7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A671A828-FD69-411E-BEFF-667296E71325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9E7F9813-E0F1-4210-9393-09604ECC7666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FEA6230E-3734-475A-B025-615AAF47ADEC}"/>
                  </a:ext>
                </a:extLst>
              </p:cNvPr>
              <p:cNvGrpSpPr/>
              <p:nvPr/>
            </p:nvGrpSpPr>
            <p:grpSpPr>
              <a:xfrm>
                <a:off x="2246863" y="1903295"/>
                <a:ext cx="1168993" cy="935321"/>
                <a:chOff x="6943110" y="3387630"/>
                <a:chExt cx="1210441" cy="1109058"/>
              </a:xfrm>
              <a:grpFill/>
            </p:grpSpPr>
            <p:grpSp>
              <p:nvGrpSpPr>
                <p:cNvPr id="389" name="Group 388">
                  <a:extLst>
                    <a:ext uri="{FF2B5EF4-FFF2-40B4-BE49-F238E27FC236}">
                      <a16:creationId xmlns:a16="http://schemas.microsoft.com/office/drawing/2014/main" id="{AB587ABA-4992-4A7C-A484-3169E2602D71}"/>
                    </a:ext>
                  </a:extLst>
                </p:cNvPr>
                <p:cNvGrpSpPr/>
                <p:nvPr/>
              </p:nvGrpSpPr>
              <p:grpSpPr>
                <a:xfrm>
                  <a:off x="6943110" y="338763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FB2F79BB-AF37-4F8D-B6E7-54B3C102D2C8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D2BE23B6-638E-45B6-B0D0-1F2E4E946963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433D0CF5-A674-46DD-AA8D-D3DBCD80D82B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0" name="Group 389">
                  <a:extLst>
                    <a:ext uri="{FF2B5EF4-FFF2-40B4-BE49-F238E27FC236}">
                      <a16:creationId xmlns:a16="http://schemas.microsoft.com/office/drawing/2014/main" id="{76CDBDAC-5F25-470C-8130-70D5D0BCCC73}"/>
                    </a:ext>
                  </a:extLst>
                </p:cNvPr>
                <p:cNvGrpSpPr/>
                <p:nvPr/>
              </p:nvGrpSpPr>
              <p:grpSpPr>
                <a:xfrm>
                  <a:off x="6943110" y="3757316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5C6C9D59-75FD-457A-8B98-68A3EF7255D3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C6049987-34C5-422D-A4C7-6CD753D110B5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DC3B5A12-1107-4610-889E-38C36EA6EC40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1" name="Group 390">
                  <a:extLst>
                    <a:ext uri="{FF2B5EF4-FFF2-40B4-BE49-F238E27FC236}">
                      <a16:creationId xmlns:a16="http://schemas.microsoft.com/office/drawing/2014/main" id="{AE041BB3-745E-4512-BAD0-CF8FA0C8BC05}"/>
                    </a:ext>
                  </a:extLst>
                </p:cNvPr>
                <p:cNvGrpSpPr/>
                <p:nvPr/>
              </p:nvGrpSpPr>
              <p:grpSpPr>
                <a:xfrm>
                  <a:off x="6943110" y="4126540"/>
                  <a:ext cx="1210441" cy="370148"/>
                  <a:chOff x="4297676" y="3752491"/>
                  <a:chExt cx="1210441" cy="370148"/>
                </a:xfrm>
                <a:grpFill/>
              </p:grpSpPr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1D71C537-1772-4FD6-AE00-050DFED470C9}"/>
                      </a:ext>
                    </a:extLst>
                  </p:cNvPr>
                  <p:cNvSpPr/>
                  <p:nvPr/>
                </p:nvSpPr>
                <p:spPr>
                  <a:xfrm>
                    <a:off x="429767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2E07DBE9-2EEA-4E70-991C-77DCBB7720E6}"/>
                      </a:ext>
                    </a:extLst>
                  </p:cNvPr>
                  <p:cNvSpPr/>
                  <p:nvPr/>
                </p:nvSpPr>
                <p:spPr>
                  <a:xfrm>
                    <a:off x="4701396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7FB735D1-A977-4260-A3F0-15C08F7D1770}"/>
                      </a:ext>
                    </a:extLst>
                  </p:cNvPr>
                  <p:cNvSpPr/>
                  <p:nvPr/>
                </p:nvSpPr>
                <p:spPr>
                  <a:xfrm>
                    <a:off x="5104397" y="3752491"/>
                    <a:ext cx="403720" cy="370148"/>
                  </a:xfrm>
                  <a:prstGeom prst="rect">
                    <a:avLst/>
                  </a:prstGeom>
                  <a:grp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439" name="Scroll: Horizontal 438">
            <a:extLst>
              <a:ext uri="{FF2B5EF4-FFF2-40B4-BE49-F238E27FC236}">
                <a16:creationId xmlns:a16="http://schemas.microsoft.com/office/drawing/2014/main" id="{F408937F-BF9C-427E-9D0E-801DBF9F4406}"/>
              </a:ext>
            </a:extLst>
          </p:cNvPr>
          <p:cNvSpPr/>
          <p:nvPr/>
        </p:nvSpPr>
        <p:spPr>
          <a:xfrm>
            <a:off x="3495166" y="3190923"/>
            <a:ext cx="1996441" cy="125384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3 Channel filter applied causes 1 channel in convolved image </a:t>
            </a:r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1A82BE1F-6A6C-4E14-9EEE-CCDD3058CDA7}"/>
              </a:ext>
            </a:extLst>
          </p:cNvPr>
          <p:cNvGrpSpPr/>
          <p:nvPr/>
        </p:nvGrpSpPr>
        <p:grpSpPr>
          <a:xfrm>
            <a:off x="4043060" y="3248700"/>
            <a:ext cx="1000541" cy="933689"/>
            <a:chOff x="4238296" y="1892412"/>
            <a:chExt cx="1000541" cy="933689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5A2CE80D-530C-4391-AA9D-68F55C0181F2}"/>
                </a:ext>
              </a:extLst>
            </p:cNvPr>
            <p:cNvGrpSpPr/>
            <p:nvPr/>
          </p:nvGrpSpPr>
          <p:grpSpPr>
            <a:xfrm>
              <a:off x="4238296" y="1892412"/>
              <a:ext cx="807061" cy="716352"/>
              <a:chOff x="6943110" y="3387630"/>
              <a:chExt cx="1210441" cy="1109058"/>
            </a:xfrm>
            <a:solidFill>
              <a:srgbClr val="FF0000"/>
            </a:solidFill>
          </p:grpSpPr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1F635E9D-30DE-4F1D-9F8A-38F3C74F0ED6}"/>
                  </a:ext>
                </a:extLst>
              </p:cNvPr>
              <p:cNvGrpSpPr/>
              <p:nvPr/>
            </p:nvGrpSpPr>
            <p:grpSpPr>
              <a:xfrm>
                <a:off x="6943110" y="338763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5B1D49EE-3DE5-4BB7-A653-B34A3FE85432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70856FC6-690F-4831-BEB6-1D82AEE5F256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9FE45BF7-381E-4315-8F96-68BC7202BC10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EAC0E7E-1C35-4EA4-8E55-CE6FCBFECD07}"/>
                  </a:ext>
                </a:extLst>
              </p:cNvPr>
              <p:cNvGrpSpPr/>
              <p:nvPr/>
            </p:nvGrpSpPr>
            <p:grpSpPr>
              <a:xfrm>
                <a:off x="6943110" y="3757316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570" name="Rectangle 569">
                  <a:extLst>
                    <a:ext uri="{FF2B5EF4-FFF2-40B4-BE49-F238E27FC236}">
                      <a16:creationId xmlns:a16="http://schemas.microsoft.com/office/drawing/2014/main" id="{E0FF3E0C-9EA7-4E8A-9AAB-00E83E2C644D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24045628-D304-457E-880C-E119D1DA87BA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>
                  <a:extLst>
                    <a:ext uri="{FF2B5EF4-FFF2-40B4-BE49-F238E27FC236}">
                      <a16:creationId xmlns:a16="http://schemas.microsoft.com/office/drawing/2014/main" id="{CBB35B0D-AC5D-415D-8CAC-C3E751FD201D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6" name="Group 565">
                <a:extLst>
                  <a:ext uri="{FF2B5EF4-FFF2-40B4-BE49-F238E27FC236}">
                    <a16:creationId xmlns:a16="http://schemas.microsoft.com/office/drawing/2014/main" id="{719B11F3-EE9D-48E3-8546-F39CD51D8E0A}"/>
                  </a:ext>
                </a:extLst>
              </p:cNvPr>
              <p:cNvGrpSpPr/>
              <p:nvPr/>
            </p:nvGrpSpPr>
            <p:grpSpPr>
              <a:xfrm>
                <a:off x="6943110" y="412654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567" name="Rectangle 566">
                  <a:extLst>
                    <a:ext uri="{FF2B5EF4-FFF2-40B4-BE49-F238E27FC236}">
                      <a16:creationId xmlns:a16="http://schemas.microsoft.com/office/drawing/2014/main" id="{0F13239C-C1C2-428F-BD4D-D9D7160D2386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>
                  <a:extLst>
                    <a:ext uri="{FF2B5EF4-FFF2-40B4-BE49-F238E27FC236}">
                      <a16:creationId xmlns:a16="http://schemas.microsoft.com/office/drawing/2014/main" id="{4EE755B4-9C06-4E93-8132-E73C596C4E86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759EC486-3876-4BEA-9B56-952F2F6499A0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71BDBF39-D9A2-4683-8925-7BFF38091F26}"/>
                </a:ext>
              </a:extLst>
            </p:cNvPr>
            <p:cNvGrpSpPr/>
            <p:nvPr/>
          </p:nvGrpSpPr>
          <p:grpSpPr>
            <a:xfrm>
              <a:off x="4327088" y="1989155"/>
              <a:ext cx="807061" cy="716352"/>
              <a:chOff x="6943110" y="3387630"/>
              <a:chExt cx="1210441" cy="1109058"/>
            </a:xfrm>
            <a:solidFill>
              <a:srgbClr val="92D050"/>
            </a:solidFill>
          </p:grpSpPr>
          <p:grpSp>
            <p:nvGrpSpPr>
              <p:cNvPr id="552" name="Group 551">
                <a:extLst>
                  <a:ext uri="{FF2B5EF4-FFF2-40B4-BE49-F238E27FC236}">
                    <a16:creationId xmlns:a16="http://schemas.microsoft.com/office/drawing/2014/main" id="{721753C6-ABE7-4AF2-9C8D-51EA6E8345F4}"/>
                  </a:ext>
                </a:extLst>
              </p:cNvPr>
              <p:cNvGrpSpPr/>
              <p:nvPr/>
            </p:nvGrpSpPr>
            <p:grpSpPr>
              <a:xfrm>
                <a:off x="6943110" y="338763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7CED0647-1560-4B05-B7DB-2AC85F499DCF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FF56D42B-D0A1-4847-910A-0D2F5489C977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56BCA0B4-234C-4750-808E-D647DA5BAEDA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3" name="Group 552">
                <a:extLst>
                  <a:ext uri="{FF2B5EF4-FFF2-40B4-BE49-F238E27FC236}">
                    <a16:creationId xmlns:a16="http://schemas.microsoft.com/office/drawing/2014/main" id="{51D38259-DF20-4B95-A39F-CCDB9D2C6801}"/>
                  </a:ext>
                </a:extLst>
              </p:cNvPr>
              <p:cNvGrpSpPr/>
              <p:nvPr/>
            </p:nvGrpSpPr>
            <p:grpSpPr>
              <a:xfrm>
                <a:off x="6943110" y="3757316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558" name="Rectangle 557">
                  <a:extLst>
                    <a:ext uri="{FF2B5EF4-FFF2-40B4-BE49-F238E27FC236}">
                      <a16:creationId xmlns:a16="http://schemas.microsoft.com/office/drawing/2014/main" id="{FE3B8787-03C1-4219-94FB-8C2C6309BB5B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>
                  <a:extLst>
                    <a:ext uri="{FF2B5EF4-FFF2-40B4-BE49-F238E27FC236}">
                      <a16:creationId xmlns:a16="http://schemas.microsoft.com/office/drawing/2014/main" id="{2CA8912D-C097-4AEB-A6C4-E453EBB5BE9A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>
                  <a:extLst>
                    <a:ext uri="{FF2B5EF4-FFF2-40B4-BE49-F238E27FC236}">
                      <a16:creationId xmlns:a16="http://schemas.microsoft.com/office/drawing/2014/main" id="{C69965BA-6A92-4738-A761-00BED35CBAF9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4" name="Group 553">
                <a:extLst>
                  <a:ext uri="{FF2B5EF4-FFF2-40B4-BE49-F238E27FC236}">
                    <a16:creationId xmlns:a16="http://schemas.microsoft.com/office/drawing/2014/main" id="{B9275898-359B-4100-A0A5-6AE2D3ECA66C}"/>
                  </a:ext>
                </a:extLst>
              </p:cNvPr>
              <p:cNvGrpSpPr/>
              <p:nvPr/>
            </p:nvGrpSpPr>
            <p:grpSpPr>
              <a:xfrm>
                <a:off x="6943110" y="412654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555" name="Rectangle 554">
                  <a:extLst>
                    <a:ext uri="{FF2B5EF4-FFF2-40B4-BE49-F238E27FC236}">
                      <a16:creationId xmlns:a16="http://schemas.microsoft.com/office/drawing/2014/main" id="{7F17799B-3144-4A44-99A5-DE30C57AE500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7605E7D1-8609-4E12-8623-F0E75CBCE0D8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>
                  <a:extLst>
                    <a:ext uri="{FF2B5EF4-FFF2-40B4-BE49-F238E27FC236}">
                      <a16:creationId xmlns:a16="http://schemas.microsoft.com/office/drawing/2014/main" id="{0F689268-E301-4302-A08D-7DAFD673F890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B71C4F3A-4EB7-4498-BF00-22D9F41EC100}"/>
                </a:ext>
              </a:extLst>
            </p:cNvPr>
            <p:cNvGrpSpPr/>
            <p:nvPr/>
          </p:nvGrpSpPr>
          <p:grpSpPr>
            <a:xfrm>
              <a:off x="4431776" y="2109749"/>
              <a:ext cx="807061" cy="716352"/>
              <a:chOff x="6943110" y="3387630"/>
              <a:chExt cx="1210441" cy="1109058"/>
            </a:xfrm>
            <a:solidFill>
              <a:srgbClr val="00B0F0"/>
            </a:solidFill>
          </p:grpSpPr>
          <p:grpSp>
            <p:nvGrpSpPr>
              <p:cNvPr id="540" name="Group 539">
                <a:extLst>
                  <a:ext uri="{FF2B5EF4-FFF2-40B4-BE49-F238E27FC236}">
                    <a16:creationId xmlns:a16="http://schemas.microsoft.com/office/drawing/2014/main" id="{4CFA8E7E-B2CF-48D9-BDDA-B50890D5CF14}"/>
                  </a:ext>
                </a:extLst>
              </p:cNvPr>
              <p:cNvGrpSpPr/>
              <p:nvPr/>
            </p:nvGrpSpPr>
            <p:grpSpPr>
              <a:xfrm>
                <a:off x="6943110" y="338763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AFC74DF8-BEAD-4CB6-B7CE-CF8E6C176EE9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03001CD5-2F47-48CB-86A0-AF82B6FBFB60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59A68DAD-4910-4A2F-9D4B-2B5DCCCD4E4D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C4B63DAE-B777-4302-99BF-88796D648BFF}"/>
                  </a:ext>
                </a:extLst>
              </p:cNvPr>
              <p:cNvGrpSpPr/>
              <p:nvPr/>
            </p:nvGrpSpPr>
            <p:grpSpPr>
              <a:xfrm>
                <a:off x="6943110" y="3757316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546" name="Rectangle 545">
                  <a:extLst>
                    <a:ext uri="{FF2B5EF4-FFF2-40B4-BE49-F238E27FC236}">
                      <a16:creationId xmlns:a16="http://schemas.microsoft.com/office/drawing/2014/main" id="{2998A1C2-18EA-4B87-82A7-0215C8502E81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>
                  <a:extLst>
                    <a:ext uri="{FF2B5EF4-FFF2-40B4-BE49-F238E27FC236}">
                      <a16:creationId xmlns:a16="http://schemas.microsoft.com/office/drawing/2014/main" id="{953EC45F-DCFA-4C2A-81C0-064B2420457B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>
                  <a:extLst>
                    <a:ext uri="{FF2B5EF4-FFF2-40B4-BE49-F238E27FC236}">
                      <a16:creationId xmlns:a16="http://schemas.microsoft.com/office/drawing/2014/main" id="{F92CAEAF-928B-41C0-AFC3-BE3C4AEDA54F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056EA47E-B94E-437E-97F7-7BB0D3AE322F}"/>
                  </a:ext>
                </a:extLst>
              </p:cNvPr>
              <p:cNvGrpSpPr/>
              <p:nvPr/>
            </p:nvGrpSpPr>
            <p:grpSpPr>
              <a:xfrm>
                <a:off x="6943110" y="4126540"/>
                <a:ext cx="1210441" cy="370148"/>
                <a:chOff x="4297676" y="3752491"/>
                <a:chExt cx="1210441" cy="370148"/>
              </a:xfrm>
              <a:grpFill/>
            </p:grpSpPr>
            <p:sp>
              <p:nvSpPr>
                <p:cNvPr id="543" name="Rectangle 542">
                  <a:extLst>
                    <a:ext uri="{FF2B5EF4-FFF2-40B4-BE49-F238E27FC236}">
                      <a16:creationId xmlns:a16="http://schemas.microsoft.com/office/drawing/2014/main" id="{C5883B13-66CD-4DD9-9A4B-B73E85A8AB5C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>
                  <a:extLst>
                    <a:ext uri="{FF2B5EF4-FFF2-40B4-BE49-F238E27FC236}">
                      <a16:creationId xmlns:a16="http://schemas.microsoft.com/office/drawing/2014/main" id="{528261F4-DEB5-4F52-B7D6-4D22E3EA69E8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>
                  <a:extLst>
                    <a:ext uri="{FF2B5EF4-FFF2-40B4-BE49-F238E27FC236}">
                      <a16:creationId xmlns:a16="http://schemas.microsoft.com/office/drawing/2014/main" id="{5E40CC87-D125-4D90-AFE2-0BD69F8950A4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76" name="Text Placeholder 2">
            <a:extLst>
              <a:ext uri="{FF2B5EF4-FFF2-40B4-BE49-F238E27FC236}">
                <a16:creationId xmlns:a16="http://schemas.microsoft.com/office/drawing/2014/main" id="{FAC9ECEE-F799-4058-9273-6712C8A2E4B0}"/>
              </a:ext>
            </a:extLst>
          </p:cNvPr>
          <p:cNvSpPr txBox="1">
            <a:spLocks/>
          </p:cNvSpPr>
          <p:nvPr/>
        </p:nvSpPr>
        <p:spPr>
          <a:xfrm>
            <a:off x="3264649" y="3396831"/>
            <a:ext cx="268213" cy="47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01600" indent="0" algn="ctr">
              <a:buFont typeface="Quattrocento Sans"/>
              <a:buNone/>
            </a:pPr>
            <a:r>
              <a:rPr lang="en-US" sz="3200" dirty="0"/>
              <a:t>*</a:t>
            </a:r>
          </a:p>
        </p:txBody>
      </p:sp>
      <p:sp>
        <p:nvSpPr>
          <p:cNvPr id="577" name="Scroll: Horizontal 576">
            <a:extLst>
              <a:ext uri="{FF2B5EF4-FFF2-40B4-BE49-F238E27FC236}">
                <a16:creationId xmlns:a16="http://schemas.microsoft.com/office/drawing/2014/main" id="{BF0C2D33-6848-4B20-A7B2-01B6A46A54D1}"/>
              </a:ext>
            </a:extLst>
          </p:cNvPr>
          <p:cNvSpPr/>
          <p:nvPr/>
        </p:nvSpPr>
        <p:spPr>
          <a:xfrm>
            <a:off x="5760308" y="3845511"/>
            <a:ext cx="1996441" cy="1253846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Second 3 Channel filter applied causes 1 more channel in convolved image </a:t>
            </a:r>
          </a:p>
        </p:txBody>
      </p:sp>
      <p:sp>
        <p:nvSpPr>
          <p:cNvPr id="578" name="Text Placeholder 2">
            <a:extLst>
              <a:ext uri="{FF2B5EF4-FFF2-40B4-BE49-F238E27FC236}">
                <a16:creationId xmlns:a16="http://schemas.microsoft.com/office/drawing/2014/main" id="{338B220B-5AD2-4C72-BD47-C4AF0027CA42}"/>
              </a:ext>
            </a:extLst>
          </p:cNvPr>
          <p:cNvSpPr txBox="1">
            <a:spLocks/>
          </p:cNvSpPr>
          <p:nvPr/>
        </p:nvSpPr>
        <p:spPr>
          <a:xfrm>
            <a:off x="3000357" y="4491663"/>
            <a:ext cx="2915089" cy="557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01600" indent="0" algn="ctr">
              <a:buFont typeface="Quattrocento Sans"/>
              <a:buNone/>
            </a:pPr>
            <a:r>
              <a:rPr lang="en-US" sz="1200" b="1" dirty="0"/>
              <a:t>Two filter applied on single image creates two channels in resultant image</a:t>
            </a:r>
          </a:p>
        </p:txBody>
      </p:sp>
    </p:spTree>
    <p:extLst>
      <p:ext uri="{BB962C8B-B14F-4D97-AF65-F5344CB8AC3E}">
        <p14:creationId xmlns:p14="http://schemas.microsoft.com/office/powerpoint/2010/main" val="258090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build="p"/>
      <p:bldP spid="271" grpId="0"/>
      <p:bldP spid="272" grpId="0"/>
      <p:bldP spid="439" grpId="0" animBg="1"/>
      <p:bldP spid="576" grpId="0"/>
      <p:bldP spid="577" grpId="0" animBg="1"/>
      <p:bldP spid="5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1604813" y="2304501"/>
            <a:ext cx="6496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" sz="3600" b="1" i="1" dirty="0">
                <a:highlight>
                  <a:srgbClr val="FFFF00"/>
                </a:highlight>
                <a:latin typeface="Lora"/>
                <a:ea typeface="Lora"/>
                <a:cs typeface="Lora"/>
                <a:sym typeface="Lora"/>
              </a:rPr>
              <a:t>Muhammad Ali Murtaza</a:t>
            </a:r>
            <a:endParaRPr sz="3600" b="1" i="1" dirty="0">
              <a:highlight>
                <a:srgbClr val="FFFF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73EE0-7F0B-A8F9-456C-E8194E2BC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48" y="1584902"/>
            <a:ext cx="3048709" cy="3231000"/>
          </a:xfrm>
        </p:spPr>
        <p:txBody>
          <a:bodyPr/>
          <a:lstStyle/>
          <a:p>
            <a:pPr marL="101600" indent="0" algn="just">
              <a:buNone/>
            </a:pPr>
            <a:r>
              <a:rPr lang="en-US" sz="1600" b="1" dirty="0"/>
              <a:t>If ‘l’ is layer of Convolutional Layer</a:t>
            </a:r>
          </a:p>
          <a:p>
            <a:pPr algn="just">
              <a:buSzPct val="45000"/>
            </a:pPr>
            <a:r>
              <a:rPr lang="en-US" sz="1600" b="1" dirty="0"/>
              <a:t>f </a:t>
            </a:r>
            <a:r>
              <a:rPr lang="en-US" sz="1600" b="1" baseline="30000" dirty="0"/>
              <a:t>[l]</a:t>
            </a:r>
            <a:r>
              <a:rPr lang="en-US" sz="1600" dirty="0"/>
              <a:t> = filter size</a:t>
            </a:r>
          </a:p>
          <a:p>
            <a:pPr algn="just">
              <a:buSzPct val="45000"/>
            </a:pPr>
            <a:r>
              <a:rPr lang="en-US" sz="1600" b="1" dirty="0"/>
              <a:t>p </a:t>
            </a:r>
            <a:r>
              <a:rPr lang="en-US" sz="1600" b="1" baseline="30000" dirty="0"/>
              <a:t>[l]</a:t>
            </a:r>
            <a:r>
              <a:rPr lang="en-US" sz="1600" dirty="0"/>
              <a:t> = padding size</a:t>
            </a:r>
          </a:p>
          <a:p>
            <a:pPr algn="just">
              <a:buSzPct val="45000"/>
            </a:pPr>
            <a:r>
              <a:rPr lang="en-US" sz="1600" b="1" dirty="0"/>
              <a:t>s </a:t>
            </a:r>
            <a:r>
              <a:rPr lang="en-US" sz="1600" b="1" baseline="30000" dirty="0"/>
              <a:t>[l]</a:t>
            </a:r>
            <a:r>
              <a:rPr lang="en-US" sz="1600" dirty="0"/>
              <a:t> = stride</a:t>
            </a:r>
          </a:p>
          <a:p>
            <a:pPr algn="just">
              <a:buSzPct val="45000"/>
            </a:pPr>
            <a:r>
              <a:rPr lang="en-US" sz="1600" b="1" dirty="0"/>
              <a:t>n</a:t>
            </a:r>
            <a:r>
              <a:rPr lang="en-US" sz="1600" b="1" baseline="-25000" dirty="0"/>
              <a:t>c</a:t>
            </a:r>
            <a:r>
              <a:rPr lang="en-US" sz="1600" b="1" baseline="30000" dirty="0"/>
              <a:t>[l]</a:t>
            </a:r>
            <a:r>
              <a:rPr lang="en-US" sz="1600" dirty="0"/>
              <a:t> = Number of Filters</a:t>
            </a:r>
          </a:p>
          <a:p>
            <a:pPr algn="just">
              <a:buSzPct val="45000"/>
            </a:pPr>
            <a:endParaRPr lang="en-US" sz="1600" dirty="0"/>
          </a:p>
          <a:p>
            <a:pPr algn="just">
              <a:buSzPct val="45000"/>
            </a:pP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A0A3-9EE4-AECE-9DFD-B0275D883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cxnSp>
        <p:nvCxnSpPr>
          <p:cNvPr id="8" name="Google Shape;101;p14">
            <a:extLst>
              <a:ext uri="{FF2B5EF4-FFF2-40B4-BE49-F238E27FC236}">
                <a16:creationId xmlns:a16="http://schemas.microsoft.com/office/drawing/2014/main" id="{8972543E-A7DB-41A2-92E3-80D520D1A69E}"/>
              </a:ext>
            </a:extLst>
          </p:cNvPr>
          <p:cNvCxnSpPr>
            <a:cxnSpLocks/>
          </p:cNvCxnSpPr>
          <p:nvPr/>
        </p:nvCxnSpPr>
        <p:spPr>
          <a:xfrm>
            <a:off x="3403328" y="1128582"/>
            <a:ext cx="18776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CE1D74-A6E4-C92E-FC74-E705DC7E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8" y="896112"/>
            <a:ext cx="3667829" cy="435600"/>
          </a:xfrm>
          <a:solidFill>
            <a:schemeClr val="bg1"/>
          </a:solidFill>
        </p:spPr>
        <p:txBody>
          <a:bodyPr/>
          <a:lstStyle/>
          <a:p>
            <a:r>
              <a:rPr lang="en-US" sz="1800" dirty="0"/>
              <a:t>Some Notations and Formulas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5617870B-22D2-443C-BBB6-C5BB37EC39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4046" y="1584902"/>
                <a:ext cx="3959438" cy="3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Quattrocento Sans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Quattrocento Sans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Quattrocento Sans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000"/>
                  <a:buFont typeface="Quattrocento Sans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01600" indent="0" algn="just">
                  <a:buFont typeface="Quattrocento Sans"/>
                  <a:buNone/>
                </a:pPr>
                <a:r>
                  <a:rPr lang="en-US" sz="1600" b="1" dirty="0"/>
                  <a:t>If ‘l’ is layer of Convolutional Layer</a:t>
                </a:r>
              </a:p>
              <a:p>
                <a:pPr algn="just">
                  <a:buSzPct val="45000"/>
                </a:pPr>
                <a:r>
                  <a:rPr lang="en-US" sz="1600" dirty="0"/>
                  <a:t>Input   </a:t>
                </a:r>
                <a:r>
                  <a:rPr lang="en-US" sz="1600" b="1" dirty="0"/>
                  <a:t>n</a:t>
                </a:r>
                <a:r>
                  <a:rPr lang="en-US" sz="1600" b="1" baseline="-25000" dirty="0"/>
                  <a:t>H</a:t>
                </a:r>
                <a:r>
                  <a:rPr lang="en-US" sz="1600" b="1" dirty="0"/>
                  <a:t> </a:t>
                </a:r>
                <a:r>
                  <a:rPr lang="en-US" sz="1600" b="1" baseline="30000" dirty="0"/>
                  <a:t>[l-1]</a:t>
                </a:r>
                <a:r>
                  <a:rPr lang="en-US" sz="1600" b="1" dirty="0"/>
                  <a:t> x n</a:t>
                </a:r>
                <a:r>
                  <a:rPr lang="en-US" sz="1600" b="1" baseline="-25000" dirty="0"/>
                  <a:t>W</a:t>
                </a:r>
                <a:r>
                  <a:rPr lang="en-US" sz="1600" b="1" dirty="0"/>
                  <a:t> </a:t>
                </a:r>
                <a:r>
                  <a:rPr lang="en-US" sz="1600" b="1" baseline="30000" dirty="0"/>
                  <a:t>[l-1]</a:t>
                </a:r>
                <a:r>
                  <a:rPr lang="en-US" sz="1600" b="1" dirty="0"/>
                  <a:t> x n</a:t>
                </a:r>
                <a:r>
                  <a:rPr lang="en-US" sz="1600" b="1" baseline="-25000" dirty="0"/>
                  <a:t>c</a:t>
                </a:r>
                <a:r>
                  <a:rPr lang="en-US" sz="1600" b="1" dirty="0"/>
                  <a:t> </a:t>
                </a:r>
                <a:r>
                  <a:rPr lang="en-US" sz="1600" b="1" baseline="30000" dirty="0"/>
                  <a:t>[l-1]</a:t>
                </a:r>
              </a:p>
              <a:p>
                <a:pPr algn="just">
                  <a:buSzPct val="45000"/>
                </a:pPr>
                <a:r>
                  <a:rPr lang="en-US" sz="1600" dirty="0"/>
                  <a:t>Output      </a:t>
                </a:r>
                <a:r>
                  <a:rPr lang="en-US" sz="1600" b="1" dirty="0"/>
                  <a:t>n</a:t>
                </a:r>
                <a:r>
                  <a:rPr lang="en-US" sz="1600" b="1" baseline="-25000" dirty="0"/>
                  <a:t>H</a:t>
                </a:r>
                <a:r>
                  <a:rPr lang="en-US" sz="1600" b="1" dirty="0"/>
                  <a:t> </a:t>
                </a:r>
                <a:r>
                  <a:rPr lang="en-US" sz="1600" b="1" baseline="30000" dirty="0"/>
                  <a:t>[l]</a:t>
                </a:r>
                <a:r>
                  <a:rPr lang="en-US" sz="1600" b="1" dirty="0"/>
                  <a:t> x n</a:t>
                </a:r>
                <a:r>
                  <a:rPr lang="en-US" sz="1600" b="1" baseline="-25000" dirty="0"/>
                  <a:t>W</a:t>
                </a:r>
                <a:r>
                  <a:rPr lang="en-US" sz="1600" b="1" dirty="0"/>
                  <a:t> </a:t>
                </a:r>
                <a:r>
                  <a:rPr lang="en-US" sz="1600" b="1" baseline="30000" dirty="0"/>
                  <a:t>[l]</a:t>
                </a:r>
                <a:r>
                  <a:rPr lang="en-US" sz="1600" b="1" dirty="0"/>
                  <a:t> x n</a:t>
                </a:r>
                <a:r>
                  <a:rPr lang="en-US" sz="1600" b="1" baseline="-25000" dirty="0"/>
                  <a:t>c</a:t>
                </a:r>
                <a:r>
                  <a:rPr lang="en-US" sz="1600" b="1" dirty="0"/>
                  <a:t> </a:t>
                </a:r>
                <a:r>
                  <a:rPr lang="en-US" sz="1600" b="1" baseline="30000" dirty="0"/>
                  <a:t>[l]</a:t>
                </a:r>
                <a:r>
                  <a:rPr lang="en-US" sz="1600" dirty="0"/>
                  <a:t> </a:t>
                </a:r>
              </a:p>
              <a:p>
                <a:pPr algn="just">
                  <a:buSzPct val="45000"/>
                </a:pPr>
                <a:endParaRPr lang="en-US" sz="1600" dirty="0"/>
              </a:p>
              <a:p>
                <a:pPr marL="101600" indent="0" algn="just">
                  <a:buSzPct val="45000"/>
                  <a:buNone/>
                </a:pPr>
                <a:r>
                  <a:rPr lang="en-US" sz="1600" b="1" dirty="0"/>
                  <a:t>Formula:</a:t>
                </a:r>
                <a:endParaRPr lang="en-US" sz="1600" b="1" baseline="30000" dirty="0"/>
              </a:p>
              <a:p>
                <a:pPr algn="just">
                  <a:buSzPct val="45000"/>
                </a:pPr>
                <a:r>
                  <a:rPr lang="en-US" b="1" dirty="0"/>
                  <a:t>n</a:t>
                </a:r>
                <a:r>
                  <a:rPr lang="en-US" b="1" baseline="-25000" dirty="0"/>
                  <a:t>H/W</a:t>
                </a:r>
                <a:r>
                  <a:rPr lang="en-US" b="1" dirty="0"/>
                  <a:t> </a:t>
                </a:r>
                <a:r>
                  <a:rPr lang="en-US" b="1" baseline="30000" dirty="0"/>
                  <a:t>[l-1]</a:t>
                </a:r>
                <a:r>
                  <a:rPr lang="en-US" b="1" dirty="0"/>
                  <a:t>  = </a:t>
                </a:r>
                <a:r>
                  <a:rPr lang="en-US" dirty="0"/>
                  <a:t>⌊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H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/</m:t>
                        </m:r>
                        <m:r>
                          <m:rPr>
                            <m:nor/>
                          </m:rPr>
                          <a:rPr lang="en-US" sz="1800" baseline="-25000" dirty="0"/>
                          <m:t>W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[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l</m:t>
                        </m:r>
                        <m:r>
                          <m:rPr>
                            <m:nor/>
                          </m:rPr>
                          <a:rPr lang="en-US" sz="1800" i="0" baseline="30000" dirty="0" smtClean="0"/>
                          <m:t>−1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]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[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l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]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[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l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]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[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l</m:t>
                        </m:r>
                        <m:r>
                          <m:rPr>
                            <m:nor/>
                          </m:rPr>
                          <a:rPr lang="en-US" sz="1800" baseline="30000" dirty="0"/>
                          <m:t>]</m:t>
                        </m:r>
                      </m:den>
                    </m:f>
                  </m:oMath>
                </a14:m>
                <a:r>
                  <a:rPr lang="en-US" dirty="0"/>
                  <a:t> + 1 ⌋</a:t>
                </a:r>
                <a:endParaRPr lang="en-US" sz="1600" b="1" dirty="0"/>
              </a:p>
            </p:txBody>
          </p:sp>
        </mc:Choice>
        <mc:Fallback xmlns=""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5617870B-22D2-443C-BBB6-C5BB37EC3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046" y="1584902"/>
                <a:ext cx="3959438" cy="3231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61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1D74-A6E4-C92E-FC74-E705DC7E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8" y="896112"/>
            <a:ext cx="5279527" cy="435600"/>
          </a:xfrm>
          <a:solidFill>
            <a:schemeClr val="bg1"/>
          </a:solidFill>
        </p:spPr>
        <p:txBody>
          <a:bodyPr/>
          <a:lstStyle/>
          <a:p>
            <a:r>
              <a:rPr lang="en-US" sz="1800" dirty="0"/>
              <a:t>Practice Question for Number of Parameters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73EE0-7F0B-A8F9-456C-E8194E2BC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49" y="1618700"/>
            <a:ext cx="7103531" cy="856276"/>
          </a:xfrm>
        </p:spPr>
        <p:txBody>
          <a:bodyPr/>
          <a:lstStyle/>
          <a:p>
            <a:pPr marL="101600" indent="0" algn="just">
              <a:buNone/>
            </a:pPr>
            <a:r>
              <a:rPr lang="en-GB" sz="1600" dirty="0"/>
              <a:t>If you have 10 filters that are 3 x 3 x 3 in one layer of a neural network, how many parameters does that layer have?</a:t>
            </a:r>
          </a:p>
          <a:p>
            <a:pPr marL="101600" indent="0" algn="just">
              <a:buNone/>
            </a:pPr>
            <a:endParaRPr lang="en-GB" sz="1600" b="1" dirty="0"/>
          </a:p>
          <a:p>
            <a:pPr marL="101600" indent="0" algn="just">
              <a:buNone/>
            </a:pPr>
            <a:endParaRPr lang="en-GB" sz="1600" b="1" dirty="0"/>
          </a:p>
          <a:p>
            <a:pPr marL="101600" indent="0" algn="just">
              <a:buNone/>
            </a:pPr>
            <a:endParaRPr lang="en-US" sz="1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A0A3-9EE4-AECE-9DFD-B0275D883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F7A2B73-DA02-47B0-BAEE-17BBF2DA760E}"/>
              </a:ext>
            </a:extLst>
          </p:cNvPr>
          <p:cNvSpPr txBox="1">
            <a:spLocks/>
          </p:cNvSpPr>
          <p:nvPr/>
        </p:nvSpPr>
        <p:spPr>
          <a:xfrm>
            <a:off x="1381248" y="2772633"/>
            <a:ext cx="7103531" cy="85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◉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01600" indent="0" algn="just">
              <a:buFont typeface="Quattrocento Sans"/>
              <a:buNone/>
            </a:pPr>
            <a:r>
              <a:rPr lang="en-GB" sz="1600" b="1" dirty="0"/>
              <a:t>ANS: 280</a:t>
            </a:r>
          </a:p>
          <a:p>
            <a:pPr marL="101600" indent="0" algn="just">
              <a:buFont typeface="Quattrocento Sans"/>
              <a:buNone/>
            </a:pPr>
            <a:endParaRPr lang="en-GB" sz="1600" b="1" dirty="0"/>
          </a:p>
          <a:p>
            <a:pPr marL="101600" indent="0" algn="just">
              <a:buFont typeface="Quattrocento Sans"/>
              <a:buNone/>
            </a:pPr>
            <a:endParaRPr lang="en-GB" sz="1600" b="1" dirty="0"/>
          </a:p>
          <a:p>
            <a:pPr marL="101600" indent="0" algn="just">
              <a:buFont typeface="Quattrocento Sans"/>
              <a:buNone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860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1D74-A6E4-C92E-FC74-E705DC7E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8" y="896112"/>
            <a:ext cx="3190751" cy="435600"/>
          </a:xfrm>
        </p:spPr>
        <p:txBody>
          <a:bodyPr/>
          <a:lstStyle/>
          <a:p>
            <a:r>
              <a:rPr lang="en-US" sz="1800" dirty="0"/>
              <a:t>Some more type of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A0A3-9EE4-AECE-9DFD-B0275D883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cxnSp>
        <p:nvCxnSpPr>
          <p:cNvPr id="8" name="Google Shape;101;p14">
            <a:extLst>
              <a:ext uri="{FF2B5EF4-FFF2-40B4-BE49-F238E27FC236}">
                <a16:creationId xmlns:a16="http://schemas.microsoft.com/office/drawing/2014/main" id="{8972543E-A7DB-41A2-92E3-80D520D1A69E}"/>
              </a:ext>
            </a:extLst>
          </p:cNvPr>
          <p:cNvCxnSpPr>
            <a:cxnSpLocks/>
          </p:cNvCxnSpPr>
          <p:nvPr/>
        </p:nvCxnSpPr>
        <p:spPr>
          <a:xfrm>
            <a:off x="4551045" y="1131446"/>
            <a:ext cx="714617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https://victorzhou.com/ac441205fd06dc037b3db2dbf05660f7/pool.gif">
            <a:extLst>
              <a:ext uri="{FF2B5EF4-FFF2-40B4-BE49-F238E27FC236}">
                <a16:creationId xmlns:a16="http://schemas.microsoft.com/office/drawing/2014/main" id="{F2D77A44-337B-4F7C-AA0A-59B1700C72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639" y="2037229"/>
            <a:ext cx="3809588" cy="203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BDD10D-580C-4C42-903F-A34B4B664F2C}"/>
              </a:ext>
            </a:extLst>
          </p:cNvPr>
          <p:cNvSpPr txBox="1">
            <a:spLocks/>
          </p:cNvSpPr>
          <p:nvPr/>
        </p:nvSpPr>
        <p:spPr>
          <a:xfrm>
            <a:off x="927910" y="1594921"/>
            <a:ext cx="3644090" cy="28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14300" indent="0" algn="just">
              <a:buSzPct val="45000"/>
              <a:buNone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Pooling Layer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Pooling layer provides the approach to down sample the feature map by summarizing the presence of feature.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It is a constant layer, means that no learning occur in this layer.</a:t>
            </a:r>
          </a:p>
          <a:p>
            <a:pPr algn="just"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Different type of Pooling layers are available like MAX POOL, MIN POOL, AVG POOL, etc.</a:t>
            </a:r>
          </a:p>
          <a:p>
            <a:pPr marL="114300" indent="0" algn="just">
              <a:buSzPct val="45000"/>
              <a:buNone/>
            </a:pPr>
            <a:endParaRPr lang="en-US" sz="1600" b="1" dirty="0">
              <a:solidFill>
                <a:srgbClr val="374151"/>
              </a:solidFill>
              <a:latin typeface="Söhne"/>
            </a:endParaRPr>
          </a:p>
          <a:p>
            <a:pPr marL="114300" indent="0" algn="just">
              <a:buSzPct val="45000"/>
              <a:buNone/>
            </a:pPr>
            <a:endParaRPr lang="en-US" sz="16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032" name="Picture 8" descr="CNN With 1-D ECG signal">
            <a:extLst>
              <a:ext uri="{FF2B5EF4-FFF2-40B4-BE49-F238E27FC236}">
                <a16:creationId xmlns:a16="http://schemas.microsoft.com/office/drawing/2014/main" id="{03CFA60F-85BC-419E-8D05-2C795930E5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2" y="1795186"/>
            <a:ext cx="4516138" cy="270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CF35F31-634F-4E44-A4F2-B7427127977E}"/>
              </a:ext>
            </a:extLst>
          </p:cNvPr>
          <p:cNvSpPr txBox="1">
            <a:spLocks/>
          </p:cNvSpPr>
          <p:nvPr/>
        </p:nvSpPr>
        <p:spPr>
          <a:xfrm>
            <a:off x="5265662" y="1594920"/>
            <a:ext cx="3644090" cy="2860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14300" indent="0" algn="just">
              <a:buSzPct val="45000"/>
              <a:buNone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Fully Connected Layer</a:t>
            </a:r>
          </a:p>
          <a:p>
            <a:pPr algn="just">
              <a:buSzPct val="45000"/>
            </a:pPr>
            <a:r>
              <a:rPr lang="en-GB" sz="1600" dirty="0">
                <a:latin typeface="Sohne"/>
              </a:rPr>
              <a:t>Fully connected layer means all possible connections layer-to-layer are present.</a:t>
            </a:r>
          </a:p>
          <a:p>
            <a:pPr algn="just">
              <a:buSzPct val="45000"/>
            </a:pPr>
            <a:r>
              <a:rPr lang="en-GB" sz="1600" dirty="0">
                <a:solidFill>
                  <a:srgbClr val="374151"/>
                </a:solidFill>
                <a:latin typeface="Sohne"/>
              </a:rPr>
              <a:t>It result in a very expensive computation.</a:t>
            </a:r>
          </a:p>
          <a:p>
            <a:pPr algn="just">
              <a:buSzPct val="45000"/>
            </a:pPr>
            <a:r>
              <a:rPr lang="en-GB" sz="1600" dirty="0">
                <a:solidFill>
                  <a:srgbClr val="374151"/>
                </a:solidFill>
                <a:latin typeface="Sohne"/>
              </a:rPr>
              <a:t>This layer contributes in learning of the model.</a:t>
            </a:r>
            <a:endParaRPr lang="en-US" sz="1600" dirty="0">
              <a:solidFill>
                <a:srgbClr val="374151"/>
              </a:solidFill>
              <a:latin typeface="Sohne"/>
            </a:endParaRPr>
          </a:p>
          <a:p>
            <a:pPr marL="114300" indent="0" algn="just">
              <a:buSzPct val="45000"/>
              <a:buNone/>
            </a:pPr>
            <a:endParaRPr lang="en-US" sz="1600" b="1" dirty="0">
              <a:solidFill>
                <a:srgbClr val="374151"/>
              </a:solidFill>
              <a:latin typeface="Söhne"/>
            </a:endParaRPr>
          </a:p>
          <a:p>
            <a:pPr marL="114300" indent="0" algn="just">
              <a:buSzPct val="45000"/>
              <a:buNone/>
            </a:pPr>
            <a:endParaRPr lang="en-US" sz="1600" b="1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5581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1D74-A6E4-C92E-FC74-E705DC7E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896112"/>
            <a:ext cx="2379480" cy="435600"/>
          </a:xfrm>
        </p:spPr>
        <p:txBody>
          <a:bodyPr/>
          <a:lstStyle/>
          <a:p>
            <a:r>
              <a:rPr lang="en-US" sz="1800" dirty="0"/>
              <a:t> Model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A0A3-9EE4-AECE-9DFD-B0275D883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cxnSp>
        <p:nvCxnSpPr>
          <p:cNvPr id="8" name="Google Shape;101;p14">
            <a:extLst>
              <a:ext uri="{FF2B5EF4-FFF2-40B4-BE49-F238E27FC236}">
                <a16:creationId xmlns:a16="http://schemas.microsoft.com/office/drawing/2014/main" id="{8972543E-A7DB-41A2-92E3-80D520D1A69E}"/>
              </a:ext>
            </a:extLst>
          </p:cNvPr>
          <p:cNvCxnSpPr>
            <a:cxnSpLocks/>
          </p:cNvCxnSpPr>
          <p:nvPr/>
        </p:nvCxnSpPr>
        <p:spPr>
          <a:xfrm>
            <a:off x="4551045" y="1131446"/>
            <a:ext cx="714617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tensorflow digit recognition tutorial Hot Sale - OFF 56%">
            <a:extLst>
              <a:ext uri="{FF2B5EF4-FFF2-40B4-BE49-F238E27FC236}">
                <a16:creationId xmlns:a16="http://schemas.microsoft.com/office/drawing/2014/main" id="{C026A9DA-DE0D-40AC-91C9-E964F2182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0815"/>
            <a:ext cx="9144000" cy="26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oogle Shape;101;p14">
            <a:extLst>
              <a:ext uri="{FF2B5EF4-FFF2-40B4-BE49-F238E27FC236}">
                <a16:creationId xmlns:a16="http://schemas.microsoft.com/office/drawing/2014/main" id="{442D6E00-8304-419F-97A5-4CE7CBC3DC46}"/>
              </a:ext>
            </a:extLst>
          </p:cNvPr>
          <p:cNvCxnSpPr>
            <a:cxnSpLocks/>
          </p:cNvCxnSpPr>
          <p:nvPr/>
        </p:nvCxnSpPr>
        <p:spPr>
          <a:xfrm>
            <a:off x="3492595" y="1131446"/>
            <a:ext cx="1079405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5981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1D74-A6E4-C92E-FC74-E705DC7E7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8" y="896112"/>
            <a:ext cx="3190751" cy="435600"/>
          </a:xfrm>
        </p:spPr>
        <p:txBody>
          <a:bodyPr/>
          <a:lstStyle/>
          <a:p>
            <a:r>
              <a:rPr lang="en-US" sz="1800" dirty="0"/>
              <a:t>Res-Net 5 Model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A0A3-9EE4-AECE-9DFD-B0275D883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cxnSp>
        <p:nvCxnSpPr>
          <p:cNvPr id="8" name="Google Shape;101;p14">
            <a:extLst>
              <a:ext uri="{FF2B5EF4-FFF2-40B4-BE49-F238E27FC236}">
                <a16:creationId xmlns:a16="http://schemas.microsoft.com/office/drawing/2014/main" id="{8972543E-A7DB-41A2-92E3-80D520D1A69E}"/>
              </a:ext>
            </a:extLst>
          </p:cNvPr>
          <p:cNvCxnSpPr>
            <a:cxnSpLocks/>
          </p:cNvCxnSpPr>
          <p:nvPr/>
        </p:nvCxnSpPr>
        <p:spPr>
          <a:xfrm>
            <a:off x="4551045" y="1131446"/>
            <a:ext cx="714617" cy="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F67C83-83F9-438C-8ADF-46BB794C3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457959"/>
              </p:ext>
            </p:extLst>
          </p:nvPr>
        </p:nvGraphicFramePr>
        <p:xfrm>
          <a:off x="1503045" y="1427741"/>
          <a:ext cx="6096000" cy="3337560"/>
        </p:xfrm>
        <a:graphic>
          <a:graphicData uri="http://schemas.openxmlformats.org/drawingml/2006/table">
            <a:tbl>
              <a:tblPr firstRow="1" bandRow="1">
                <a:tableStyleId>{DA5B2040-0373-4AB5-8C16-54180E59C3D7}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2665148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8747237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1792842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2472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Activation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63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Input: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(32, 32, 3)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839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CONV1(f=5,s=1)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(28,28,8)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6,272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784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(14,14,8)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907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CONV2(f=5,s=1)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(10,10,16)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49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POOL2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(5,5,16)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81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(120, 1)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48,120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064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(84,1)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894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(10, 1)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044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7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A46F-48C7-1B4E-00DB-94B440736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62" y="896112"/>
            <a:ext cx="3862542" cy="435600"/>
          </a:xfrm>
        </p:spPr>
        <p:txBody>
          <a:bodyPr/>
          <a:lstStyle/>
          <a:p>
            <a:r>
              <a:rPr lang="en-US" dirty="0"/>
              <a:t>Some Benefits of 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1DB6-C60E-EBE4-E32F-591AD5CE0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000" b="1" dirty="0"/>
              <a:t>Parameter Sharing</a:t>
            </a:r>
          </a:p>
          <a:p>
            <a:pPr marL="76200" indent="0">
              <a:buNone/>
            </a:pPr>
            <a:r>
              <a:rPr lang="en-GB" sz="2000" dirty="0"/>
              <a:t>A feature detector (such as a vertical edge detector) that’s useful in one part of the image is probably useful in another part of the image.</a:t>
            </a:r>
            <a:endParaRPr lang="en-US" sz="2000" b="1" dirty="0"/>
          </a:p>
          <a:p>
            <a:pPr marL="76200" indent="0">
              <a:buNone/>
            </a:pPr>
            <a:r>
              <a:rPr lang="en-US" sz="2000" b="1" dirty="0"/>
              <a:t>Sparsity of Connections</a:t>
            </a:r>
          </a:p>
          <a:p>
            <a:pPr marL="76200" indent="0">
              <a:buNone/>
            </a:pPr>
            <a:r>
              <a:rPr lang="en-GB" sz="2000" dirty="0"/>
              <a:t>In each layer, each output value depends only on a small number of inputs.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6FB80-9DF9-D599-CE22-5F25DCA3DD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143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chemeClr val="accent1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cxnSp>
        <p:nvCxnSpPr>
          <p:cNvPr id="323" name="Google Shape;32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325" name="Google Shape;325;p30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28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D37D-1364-8029-C5A8-21583A81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310B4-C802-0C36-4A51-B41566A17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1250" y="1331712"/>
            <a:ext cx="6809700" cy="3518891"/>
          </a:xfrm>
        </p:spPr>
        <p:txBody>
          <a:bodyPr numCol="2"/>
          <a:lstStyle/>
          <a:p>
            <a:pPr>
              <a:lnSpc>
                <a:spcPct val="150000"/>
              </a:lnSpc>
            </a:pPr>
            <a:r>
              <a:rPr lang="en-US" sz="1800" dirty="0"/>
              <a:t>Computer Vision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Edge Detection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What does mean learning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Padding and Stride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Start Playing with filters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Number of Parameters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Notations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Types of Layers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Res-Net Example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Summary of Res-Net Model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Benefits of Convolutions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F6E5C-9508-B599-E080-AD770A534B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0E48D5-F101-4709-B8B6-C5BEB69CE84F}"/>
              </a:ext>
            </a:extLst>
          </p:cNvPr>
          <p:cNvCxnSpPr>
            <a:cxnSpLocks/>
          </p:cNvCxnSpPr>
          <p:nvPr/>
        </p:nvCxnSpPr>
        <p:spPr>
          <a:xfrm>
            <a:off x="2629989" y="1132114"/>
            <a:ext cx="2734491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605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193674" y="2228877"/>
            <a:ext cx="2773533" cy="624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Computer Vision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8645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347CA7-9E45-4ADE-BB97-DE41233E320E}"/>
              </a:ext>
            </a:extLst>
          </p:cNvPr>
          <p:cNvCxnSpPr>
            <a:cxnSpLocks/>
          </p:cNvCxnSpPr>
          <p:nvPr/>
        </p:nvCxnSpPr>
        <p:spPr>
          <a:xfrm flipH="1">
            <a:off x="4967207" y="2571750"/>
            <a:ext cx="94972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9C9C-7940-B041-0B47-84E23281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0B015-B9AB-511C-FE9D-E3F029780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535" y="1548628"/>
            <a:ext cx="2390716" cy="3330228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Definition</a:t>
            </a:r>
          </a:p>
          <a:p>
            <a:pPr marL="114300" indent="0" algn="just">
              <a:buNone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Computer vision enables the machine to extract meaningful information form visual inputs like image, video ,etc.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7021A-1FD8-837F-4A91-3A43DA7E20F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34912" y="1555452"/>
            <a:ext cx="2334000" cy="3330228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Motivation of CV</a:t>
            </a:r>
          </a:p>
          <a:p>
            <a:pPr marL="114300" indent="0" algn="just">
              <a:buClr>
                <a:schemeClr val="tx1"/>
              </a:buClr>
              <a:buSzPct val="45000"/>
              <a:buNone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Rapid change in the industry. </a:t>
            </a:r>
          </a:p>
          <a:p>
            <a:pPr algn="just">
              <a:buClr>
                <a:schemeClr val="tx1"/>
              </a:buClr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Face Recognition Attendance System</a:t>
            </a:r>
          </a:p>
          <a:p>
            <a:pPr algn="just">
              <a:buClr>
                <a:schemeClr val="tx1"/>
              </a:buClr>
              <a:buSzPct val="45000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Safe City</a:t>
            </a:r>
          </a:p>
          <a:p>
            <a:pPr marL="114300" indent="0" algn="just">
              <a:buClr>
                <a:schemeClr val="tx1"/>
              </a:buClr>
              <a:buSzPct val="45000"/>
              <a:buNone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Other industries taking interest in the research and methods of cv invented like CNN is using for speech recognition.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522D4-9460-3BE4-3E56-1EBD2EB9AA6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88572" y="1555452"/>
            <a:ext cx="2499081" cy="747801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Examples of CV</a:t>
            </a:r>
          </a:p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US" sz="1600" dirty="0"/>
              <a:t>Cat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DCC6B-BE70-06CF-ADA2-59A3FFC8D4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5028DA-D210-8B5E-7BD2-BB8E5E3A4E76}"/>
              </a:ext>
            </a:extLst>
          </p:cNvPr>
          <p:cNvCxnSpPr>
            <a:cxnSpLocks/>
          </p:cNvCxnSpPr>
          <p:nvPr/>
        </p:nvCxnSpPr>
        <p:spPr>
          <a:xfrm flipH="1">
            <a:off x="3629798" y="1132680"/>
            <a:ext cx="1629852" cy="996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Google Shape;112;p15">
            <a:extLst>
              <a:ext uri="{FF2B5EF4-FFF2-40B4-BE49-F238E27FC236}">
                <a16:creationId xmlns:a16="http://schemas.microsoft.com/office/drawing/2014/main" id="{0A5BDB9B-1882-4CD9-AF4A-8A0AD1CCB83E}"/>
              </a:ext>
            </a:extLst>
          </p:cNvPr>
          <p:cNvSpPr txBox="1"/>
          <p:nvPr/>
        </p:nvSpPr>
        <p:spPr>
          <a:xfrm>
            <a:off x="822917" y="943605"/>
            <a:ext cx="396216" cy="37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000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26" name="Picture 2" descr="Cats Photos, Download The BEST Free Cats Stock Photos &amp; HD Images">
            <a:extLst>
              <a:ext uri="{FF2B5EF4-FFF2-40B4-BE49-F238E27FC236}">
                <a16:creationId xmlns:a16="http://schemas.microsoft.com/office/drawing/2014/main" id="{B9B2AB8B-1A0D-413E-8FA8-F4E9DB8BB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014" y="3285322"/>
            <a:ext cx="1574195" cy="165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ject detection in a dense scene. | Download Scientific Diagram">
            <a:extLst>
              <a:ext uri="{FF2B5EF4-FFF2-40B4-BE49-F238E27FC236}">
                <a16:creationId xmlns:a16="http://schemas.microsoft.com/office/drawing/2014/main" id="{94936DCE-BF1D-401D-8DF2-42C1F66FD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83" y="3333061"/>
            <a:ext cx="2260760" cy="148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nds-On guide To Neural Style Transfer using TensorFlow Hub Module">
            <a:extLst>
              <a:ext uri="{FF2B5EF4-FFF2-40B4-BE49-F238E27FC236}">
                <a16:creationId xmlns:a16="http://schemas.microsoft.com/office/drawing/2014/main" id="{9C5A8B9B-0513-4A59-99B0-F02CB9A46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83" y="3527870"/>
            <a:ext cx="2535609" cy="102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94FCCB2-C7C4-444A-B1CC-B93F10D8EDAC}"/>
              </a:ext>
            </a:extLst>
          </p:cNvPr>
          <p:cNvSpPr txBox="1">
            <a:spLocks/>
          </p:cNvSpPr>
          <p:nvPr/>
        </p:nvSpPr>
        <p:spPr>
          <a:xfrm>
            <a:off x="6288572" y="2234245"/>
            <a:ext cx="2499081" cy="47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US" sz="1600" dirty="0"/>
              <a:t>Object Detection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A73416-6E55-49FA-9076-A3421A40B49D}"/>
              </a:ext>
            </a:extLst>
          </p:cNvPr>
          <p:cNvSpPr txBox="1">
            <a:spLocks/>
          </p:cNvSpPr>
          <p:nvPr/>
        </p:nvSpPr>
        <p:spPr>
          <a:xfrm>
            <a:off x="6273876" y="2580631"/>
            <a:ext cx="2499081" cy="47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algn="just">
              <a:buClrTx/>
              <a:buFont typeface="Arial" panose="020B0604020202020204" pitchFamily="34" charset="0"/>
              <a:buChar char="•"/>
            </a:pPr>
            <a:r>
              <a:rPr lang="en-US" sz="1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4002550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14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2CBE-5783-D77B-4A98-CB9B547C6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55" y="896112"/>
            <a:ext cx="3970679" cy="435600"/>
          </a:xfrm>
        </p:spPr>
        <p:txBody>
          <a:bodyPr/>
          <a:lstStyle/>
          <a:p>
            <a:r>
              <a:rPr lang="en-US" dirty="0"/>
              <a:t>Challenges of Computer Vision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B308DB-779D-02C5-EA24-F88C10E79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A768667-5C42-42FC-9155-82593DB330AE}"/>
              </a:ext>
            </a:extLst>
          </p:cNvPr>
          <p:cNvSpPr txBox="1">
            <a:spLocks/>
          </p:cNvSpPr>
          <p:nvPr/>
        </p:nvSpPr>
        <p:spPr>
          <a:xfrm>
            <a:off x="1324535" y="1548628"/>
            <a:ext cx="6716806" cy="4356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Expensive Computation </a:t>
            </a:r>
            <a:endParaRPr lang="en-US" sz="1600" dirty="0"/>
          </a:p>
        </p:txBody>
      </p:sp>
      <p:pic>
        <p:nvPicPr>
          <p:cNvPr id="2052" name="Picture 4" descr="Single data stream vs multiple stream to Nutanix Objects. | Scalcia">
            <a:extLst>
              <a:ext uri="{FF2B5EF4-FFF2-40B4-BE49-F238E27FC236}">
                <a16:creationId xmlns:a16="http://schemas.microsoft.com/office/drawing/2014/main" id="{B99389B7-F1DF-4E5C-81A2-60A340A5B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64" y="2571750"/>
            <a:ext cx="3839039" cy="207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ep Experience in Large Scale Data Management - KeyLogic">
            <a:extLst>
              <a:ext uri="{FF2B5EF4-FFF2-40B4-BE49-F238E27FC236}">
                <a16:creationId xmlns:a16="http://schemas.microsoft.com/office/drawing/2014/main" id="{6916EA22-5C49-4F45-9766-DDD3DBE8E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63" y="2571751"/>
            <a:ext cx="3559094" cy="207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D882D09-9B98-4E30-A119-563636F1D049}"/>
              </a:ext>
            </a:extLst>
          </p:cNvPr>
          <p:cNvSpPr txBox="1">
            <a:spLocks/>
          </p:cNvSpPr>
          <p:nvPr/>
        </p:nvSpPr>
        <p:spPr>
          <a:xfrm>
            <a:off x="1324535" y="1820444"/>
            <a:ext cx="6716806" cy="4356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dirty="0"/>
              <a:t>For some accurate model training, large amount of data required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8158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444508" y="1131437"/>
            <a:ext cx="6262423" cy="1896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Understand the Concept of </a:t>
            </a:r>
            <a:br>
              <a:rPr lang="en" dirty="0"/>
            </a:br>
            <a:r>
              <a:rPr lang="en" dirty="0">
                <a:highlight>
                  <a:srgbClr val="FFFF00"/>
                </a:highlight>
              </a:rPr>
              <a:t>Dimentions</a:t>
            </a:r>
            <a:endParaRPr dirty="0">
              <a:highlight>
                <a:srgbClr val="FFFF00"/>
              </a:highlight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594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9C9C-7940-B041-0B47-84E232815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Dimensions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522D4-9460-3BE4-3E56-1EBD2EB9AA6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381250" y="1389200"/>
            <a:ext cx="5148946" cy="644283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Understand some basic dimensions and their notations.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DCC6B-BE70-06CF-ADA2-59A3FFC8D4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BC873-DBEC-4278-B832-E9FF9BE4B72E}"/>
              </a:ext>
            </a:extLst>
          </p:cNvPr>
          <p:cNvCxnSpPr>
            <a:cxnSpLocks/>
          </p:cNvCxnSpPr>
          <p:nvPr/>
        </p:nvCxnSpPr>
        <p:spPr>
          <a:xfrm flipH="1">
            <a:off x="4182533" y="1132680"/>
            <a:ext cx="107711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7B37DD8-2A86-4418-9F57-69CF181B5D9D}"/>
              </a:ext>
            </a:extLst>
          </p:cNvPr>
          <p:cNvSpPr/>
          <p:nvPr/>
        </p:nvSpPr>
        <p:spPr>
          <a:xfrm>
            <a:off x="6387770" y="2749138"/>
            <a:ext cx="765894" cy="747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88965B4-6A5F-445D-925D-12C713E6D1CB}"/>
              </a:ext>
            </a:extLst>
          </p:cNvPr>
          <p:cNvSpPr txBox="1">
            <a:spLocks/>
          </p:cNvSpPr>
          <p:nvPr/>
        </p:nvSpPr>
        <p:spPr>
          <a:xfrm>
            <a:off x="1581021" y="1989882"/>
            <a:ext cx="733547" cy="64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14300" indent="0" algn="just">
              <a:buSzPct val="45000"/>
              <a:buNone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1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7516A3E-E941-49F7-8EA4-A878154F8232}"/>
              </a:ext>
            </a:extLst>
          </p:cNvPr>
          <p:cNvSpPr txBox="1">
            <a:spLocks/>
          </p:cNvSpPr>
          <p:nvPr/>
        </p:nvSpPr>
        <p:spPr>
          <a:xfrm>
            <a:off x="1587076" y="2508950"/>
            <a:ext cx="883410" cy="64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14300" indent="0" algn="just">
              <a:buSzPct val="45000"/>
              <a:buNone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3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DC2F97-73E5-48FF-B8A1-F4CA456AE6E2}"/>
              </a:ext>
            </a:extLst>
          </p:cNvPr>
          <p:cNvGrpSpPr/>
          <p:nvPr/>
        </p:nvGrpSpPr>
        <p:grpSpPr>
          <a:xfrm>
            <a:off x="5662863" y="2839453"/>
            <a:ext cx="2222629" cy="577238"/>
            <a:chOff x="4297676" y="3752491"/>
            <a:chExt cx="1210441" cy="37014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E23E13C-DE04-4C68-9EBD-634198112662}"/>
                </a:ext>
              </a:extLst>
            </p:cNvPr>
            <p:cNvSpPr/>
            <p:nvPr/>
          </p:nvSpPr>
          <p:spPr>
            <a:xfrm>
              <a:off x="4297676" y="3752491"/>
              <a:ext cx="403720" cy="3701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7F4D22-ED4E-4DAC-8C97-32DF06BC84F2}"/>
                </a:ext>
              </a:extLst>
            </p:cNvPr>
            <p:cNvSpPr/>
            <p:nvPr/>
          </p:nvSpPr>
          <p:spPr>
            <a:xfrm>
              <a:off x="4701396" y="3752491"/>
              <a:ext cx="403720" cy="3701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296DE4-BEF0-4CCE-8308-40AF3139053F}"/>
                </a:ext>
              </a:extLst>
            </p:cNvPr>
            <p:cNvSpPr/>
            <p:nvPr/>
          </p:nvSpPr>
          <p:spPr>
            <a:xfrm>
              <a:off x="5104397" y="3752491"/>
              <a:ext cx="403720" cy="3701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3B769A-83AA-4BFA-BCC2-54B620B54DB1}"/>
              </a:ext>
            </a:extLst>
          </p:cNvPr>
          <p:cNvGrpSpPr/>
          <p:nvPr/>
        </p:nvGrpSpPr>
        <p:grpSpPr>
          <a:xfrm>
            <a:off x="5825399" y="2290002"/>
            <a:ext cx="1897558" cy="1682855"/>
            <a:chOff x="6943110" y="3387630"/>
            <a:chExt cx="1210441" cy="110905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BB2E0C-6236-4FA0-95DF-C32C79B628CE}"/>
                </a:ext>
              </a:extLst>
            </p:cNvPr>
            <p:cNvGrpSpPr/>
            <p:nvPr/>
          </p:nvGrpSpPr>
          <p:grpSpPr>
            <a:xfrm>
              <a:off x="6943110" y="3387630"/>
              <a:ext cx="1210441" cy="370148"/>
              <a:chOff x="4297676" y="3752491"/>
              <a:chExt cx="1210441" cy="3701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C60CA6A-88F8-43CE-9655-085A3DBE2B31}"/>
                  </a:ext>
                </a:extLst>
              </p:cNvPr>
              <p:cNvSpPr/>
              <p:nvPr/>
            </p:nvSpPr>
            <p:spPr>
              <a:xfrm>
                <a:off x="4297676" y="3752491"/>
                <a:ext cx="403720" cy="370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80C861E-7741-42C9-A177-D5C1C6E18D31}"/>
                  </a:ext>
                </a:extLst>
              </p:cNvPr>
              <p:cNvSpPr/>
              <p:nvPr/>
            </p:nvSpPr>
            <p:spPr>
              <a:xfrm>
                <a:off x="4701396" y="3752491"/>
                <a:ext cx="403720" cy="370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626E98-9C7E-4766-A53A-2608F1262173}"/>
                  </a:ext>
                </a:extLst>
              </p:cNvPr>
              <p:cNvSpPr/>
              <p:nvPr/>
            </p:nvSpPr>
            <p:spPr>
              <a:xfrm>
                <a:off x="5104397" y="3752491"/>
                <a:ext cx="403720" cy="370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2A2B19D-3304-4A87-9BF3-DF97A7848DF0}"/>
                </a:ext>
              </a:extLst>
            </p:cNvPr>
            <p:cNvGrpSpPr/>
            <p:nvPr/>
          </p:nvGrpSpPr>
          <p:grpSpPr>
            <a:xfrm>
              <a:off x="6943110" y="3757316"/>
              <a:ext cx="1210441" cy="370148"/>
              <a:chOff x="4297676" y="3752491"/>
              <a:chExt cx="1210441" cy="37014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757D67B-3FE5-4DFA-B9AE-3FDB53ADE2E4}"/>
                  </a:ext>
                </a:extLst>
              </p:cNvPr>
              <p:cNvSpPr/>
              <p:nvPr/>
            </p:nvSpPr>
            <p:spPr>
              <a:xfrm>
                <a:off x="4297676" y="3752491"/>
                <a:ext cx="403720" cy="370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431491A-AD5A-4E83-B3FA-9B673551CE36}"/>
                  </a:ext>
                </a:extLst>
              </p:cNvPr>
              <p:cNvSpPr/>
              <p:nvPr/>
            </p:nvSpPr>
            <p:spPr>
              <a:xfrm>
                <a:off x="4701396" y="3752491"/>
                <a:ext cx="403720" cy="370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0091AA-8591-4447-B9E3-0EDE9D914F74}"/>
                  </a:ext>
                </a:extLst>
              </p:cNvPr>
              <p:cNvSpPr/>
              <p:nvPr/>
            </p:nvSpPr>
            <p:spPr>
              <a:xfrm>
                <a:off x="5104397" y="3752491"/>
                <a:ext cx="403720" cy="370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76C0C9F-8303-4809-910B-2AC76F567D70}"/>
                </a:ext>
              </a:extLst>
            </p:cNvPr>
            <p:cNvGrpSpPr/>
            <p:nvPr/>
          </p:nvGrpSpPr>
          <p:grpSpPr>
            <a:xfrm>
              <a:off x="6943110" y="4126540"/>
              <a:ext cx="1210441" cy="370148"/>
              <a:chOff x="4297676" y="3752491"/>
              <a:chExt cx="1210441" cy="370148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F0A0B0F-28CD-48C2-AD6B-939E0F3C2BF2}"/>
                  </a:ext>
                </a:extLst>
              </p:cNvPr>
              <p:cNvSpPr/>
              <p:nvPr/>
            </p:nvSpPr>
            <p:spPr>
              <a:xfrm>
                <a:off x="4297676" y="3752491"/>
                <a:ext cx="403720" cy="370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50E0C17-FFAE-4460-A453-188F3CFD81E4}"/>
                  </a:ext>
                </a:extLst>
              </p:cNvPr>
              <p:cNvSpPr/>
              <p:nvPr/>
            </p:nvSpPr>
            <p:spPr>
              <a:xfrm>
                <a:off x="4701396" y="3752491"/>
                <a:ext cx="403720" cy="370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DDB1AA2-B383-4DF2-B08E-251730CDF587}"/>
                  </a:ext>
                </a:extLst>
              </p:cNvPr>
              <p:cNvSpPr/>
              <p:nvPr/>
            </p:nvSpPr>
            <p:spPr>
              <a:xfrm>
                <a:off x="5104397" y="3752491"/>
                <a:ext cx="403720" cy="3701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19F602-F26C-43AE-A345-F8A417B6850A}"/>
              </a:ext>
            </a:extLst>
          </p:cNvPr>
          <p:cNvGrpSpPr/>
          <p:nvPr/>
        </p:nvGrpSpPr>
        <p:grpSpPr>
          <a:xfrm>
            <a:off x="5535969" y="2087604"/>
            <a:ext cx="2469495" cy="2031155"/>
            <a:chOff x="6666789" y="2141069"/>
            <a:chExt cx="1614162" cy="1339114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A0D81DF-0B66-4569-A2BB-D10731365A28}"/>
                </a:ext>
              </a:extLst>
            </p:cNvPr>
            <p:cNvGrpSpPr/>
            <p:nvPr/>
          </p:nvGrpSpPr>
          <p:grpSpPr>
            <a:xfrm>
              <a:off x="7070510" y="2141069"/>
              <a:ext cx="1210441" cy="1109058"/>
              <a:chOff x="6943110" y="3387630"/>
              <a:chExt cx="1210441" cy="110905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A5ED631-45C5-41FB-B651-881719DF8F0C}"/>
                  </a:ext>
                </a:extLst>
              </p:cNvPr>
              <p:cNvGrpSpPr/>
              <p:nvPr/>
            </p:nvGrpSpPr>
            <p:grpSpPr>
              <a:xfrm>
                <a:off x="6943110" y="3387630"/>
                <a:ext cx="1210441" cy="370148"/>
                <a:chOff x="4297676" y="3752491"/>
                <a:chExt cx="1210441" cy="370148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534A8B3-9E98-46F6-B40F-3D9E48F46BBE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5D579C1F-32B1-4B1F-844E-C05320C13678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83F3C42-8D3C-4A4E-84D2-EF841F094F85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E6F3AAA-3414-4160-BFA3-4F94E1567C14}"/>
                  </a:ext>
                </a:extLst>
              </p:cNvPr>
              <p:cNvGrpSpPr/>
              <p:nvPr/>
            </p:nvGrpSpPr>
            <p:grpSpPr>
              <a:xfrm>
                <a:off x="6943110" y="3757316"/>
                <a:ext cx="1210441" cy="370148"/>
                <a:chOff x="4297676" y="3752491"/>
                <a:chExt cx="1210441" cy="370148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BCC5A8D-7012-4DCC-AA6B-6F1F138A619D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B04BD8E-9F79-457C-924A-9ED5D57C614D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965C2548-FF31-47D5-AD5B-B8491043F41B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9D481A-FC86-4EA2-8823-B842BCEBABD7}"/>
                  </a:ext>
                </a:extLst>
              </p:cNvPr>
              <p:cNvGrpSpPr/>
              <p:nvPr/>
            </p:nvGrpSpPr>
            <p:grpSpPr>
              <a:xfrm>
                <a:off x="6943110" y="4126540"/>
                <a:ext cx="1210441" cy="370148"/>
                <a:chOff x="4297676" y="3752491"/>
                <a:chExt cx="1210441" cy="370148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236EEB9-F2C3-4F27-A507-58E9FAF062B0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BA29E71-D549-4896-86E5-5B77EA90C8E0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B86BA3E-1FC1-4358-A98B-2498CBE26ABF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F629998-B468-4A3F-A93B-052337090603}"/>
                </a:ext>
              </a:extLst>
            </p:cNvPr>
            <p:cNvGrpSpPr/>
            <p:nvPr/>
          </p:nvGrpSpPr>
          <p:grpSpPr>
            <a:xfrm>
              <a:off x="6911780" y="2264119"/>
              <a:ext cx="1210441" cy="1109058"/>
              <a:chOff x="6943110" y="3387630"/>
              <a:chExt cx="1210441" cy="110905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F12F863-E0D3-4DF5-922C-E685C604BCD6}"/>
                  </a:ext>
                </a:extLst>
              </p:cNvPr>
              <p:cNvGrpSpPr/>
              <p:nvPr/>
            </p:nvGrpSpPr>
            <p:grpSpPr>
              <a:xfrm>
                <a:off x="6943110" y="3387630"/>
                <a:ext cx="1210441" cy="370148"/>
                <a:chOff x="4297676" y="3752491"/>
                <a:chExt cx="1210441" cy="370148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75E9BFC-F603-4376-AABB-F094257ABF11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03824937-F29A-4E1A-9C9E-27B5D754262E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2F6F50A3-2E36-4076-B731-46EBB217C083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0F86D54-8B62-486C-B26C-6F0B6913619A}"/>
                  </a:ext>
                </a:extLst>
              </p:cNvPr>
              <p:cNvGrpSpPr/>
              <p:nvPr/>
            </p:nvGrpSpPr>
            <p:grpSpPr>
              <a:xfrm>
                <a:off x="6943110" y="3757316"/>
                <a:ext cx="1210441" cy="370148"/>
                <a:chOff x="4297676" y="3752491"/>
                <a:chExt cx="1210441" cy="370148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C675300-BE40-4397-98EA-9AFDBAEE3CD4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E2CC494D-B6D7-4A6B-AECA-F7812D83AF9B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0B7F61E9-F0E0-499F-83EC-7987E2395282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20EF912-3137-4244-9089-4E5312319BCF}"/>
                  </a:ext>
                </a:extLst>
              </p:cNvPr>
              <p:cNvGrpSpPr/>
              <p:nvPr/>
            </p:nvGrpSpPr>
            <p:grpSpPr>
              <a:xfrm>
                <a:off x="6943110" y="4126540"/>
                <a:ext cx="1210441" cy="370148"/>
                <a:chOff x="4297676" y="3752491"/>
                <a:chExt cx="1210441" cy="370148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66185B9-A348-4CA6-BCEC-210B6B8D93F1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731EDBED-46C4-45CD-9F56-7F8D5C13811C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C8D053-BF6B-4E28-8751-737211631843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CA8861C-A1E6-401F-AC25-2F15B88D8063}"/>
                </a:ext>
              </a:extLst>
            </p:cNvPr>
            <p:cNvGrpSpPr/>
            <p:nvPr/>
          </p:nvGrpSpPr>
          <p:grpSpPr>
            <a:xfrm>
              <a:off x="6666789" y="2371125"/>
              <a:ext cx="1210441" cy="1109058"/>
              <a:chOff x="6943110" y="3387630"/>
              <a:chExt cx="1210441" cy="110905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1C889A3-72E5-40E3-9A0B-EDFB6ACEFF52}"/>
                  </a:ext>
                </a:extLst>
              </p:cNvPr>
              <p:cNvGrpSpPr/>
              <p:nvPr/>
            </p:nvGrpSpPr>
            <p:grpSpPr>
              <a:xfrm>
                <a:off x="6943110" y="3387630"/>
                <a:ext cx="1210441" cy="370148"/>
                <a:chOff x="4297676" y="3752491"/>
                <a:chExt cx="1210441" cy="370148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521368D-BB76-43EF-BF60-4EA5374F0E81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8869A2A-5D9B-48F1-AAB1-1BBF9DA43C2D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91A1769-8476-42CE-8C3D-DE530ABCD5A4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7509364-1DA1-4F73-8823-2D19B526062C}"/>
                  </a:ext>
                </a:extLst>
              </p:cNvPr>
              <p:cNvGrpSpPr/>
              <p:nvPr/>
            </p:nvGrpSpPr>
            <p:grpSpPr>
              <a:xfrm>
                <a:off x="6943110" y="3757316"/>
                <a:ext cx="1210441" cy="370148"/>
                <a:chOff x="4297676" y="3752491"/>
                <a:chExt cx="1210441" cy="370148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2B1A116-863F-4757-AC2E-BCC1EA068F7D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8AB69EF7-8A70-4E79-908C-027CE209FB1E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FFB2663-3A81-41F1-B9D6-92B9B7DBF225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93ACC58-A626-405D-BC2D-EAB30B7804D5}"/>
                  </a:ext>
                </a:extLst>
              </p:cNvPr>
              <p:cNvGrpSpPr/>
              <p:nvPr/>
            </p:nvGrpSpPr>
            <p:grpSpPr>
              <a:xfrm>
                <a:off x="6943110" y="4126540"/>
                <a:ext cx="1210441" cy="370148"/>
                <a:chOff x="4297676" y="3752491"/>
                <a:chExt cx="1210441" cy="370148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3B3E14F-CEEE-4A2F-BA29-81F21B42CCB5}"/>
                    </a:ext>
                  </a:extLst>
                </p:cNvPr>
                <p:cNvSpPr/>
                <p:nvPr/>
              </p:nvSpPr>
              <p:spPr>
                <a:xfrm>
                  <a:off x="429767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EF9179F-6C26-4858-A13E-432F871CB788}"/>
                    </a:ext>
                  </a:extLst>
                </p:cNvPr>
                <p:cNvSpPr/>
                <p:nvPr/>
              </p:nvSpPr>
              <p:spPr>
                <a:xfrm>
                  <a:off x="4701396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3420CF2-F215-4127-AFC5-1DAA49F74D29}"/>
                    </a:ext>
                  </a:extLst>
                </p:cNvPr>
                <p:cNvSpPr/>
                <p:nvPr/>
              </p:nvSpPr>
              <p:spPr>
                <a:xfrm>
                  <a:off x="5104397" y="3752491"/>
                  <a:ext cx="403720" cy="37014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4862844F-FEFE-4786-92E9-F57B46FE116F}"/>
              </a:ext>
            </a:extLst>
          </p:cNvPr>
          <p:cNvSpPr txBox="1">
            <a:spLocks/>
          </p:cNvSpPr>
          <p:nvPr/>
        </p:nvSpPr>
        <p:spPr>
          <a:xfrm>
            <a:off x="1584905" y="3028018"/>
            <a:ext cx="1230487" cy="64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14300" indent="0" algn="just">
              <a:buSzPct val="45000"/>
              <a:buNone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3x3 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8F41E89B-2C72-4D55-AA2F-5841ED7BADEA}"/>
              </a:ext>
            </a:extLst>
          </p:cNvPr>
          <p:cNvSpPr txBox="1">
            <a:spLocks/>
          </p:cNvSpPr>
          <p:nvPr/>
        </p:nvSpPr>
        <p:spPr>
          <a:xfrm>
            <a:off x="1581021" y="3547086"/>
            <a:ext cx="1383828" cy="64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◉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14300" indent="0" algn="just">
              <a:buSzPct val="45000"/>
              <a:buNone/>
            </a:pPr>
            <a:r>
              <a:rPr lang="en-US" sz="1600" dirty="0">
                <a:solidFill>
                  <a:srgbClr val="374151"/>
                </a:solidFill>
                <a:latin typeface="Söhne"/>
              </a:rPr>
              <a:t>3x3x3 </a:t>
            </a:r>
          </a:p>
        </p:txBody>
      </p:sp>
    </p:spTree>
    <p:extLst>
      <p:ext uri="{BB962C8B-B14F-4D97-AF65-F5344CB8AC3E}">
        <p14:creationId xmlns:p14="http://schemas.microsoft.com/office/powerpoint/2010/main" val="3052799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 animBg="1"/>
      <p:bldP spid="14" grpId="0"/>
      <p:bldP spid="15" grpId="0"/>
      <p:bldP spid="74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AA01-01E0-050B-1267-F7CED0BEA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896112"/>
            <a:ext cx="1841273" cy="435600"/>
          </a:xfrm>
        </p:spPr>
        <p:txBody>
          <a:bodyPr/>
          <a:lstStyle/>
          <a:p>
            <a:r>
              <a:rPr lang="en-US" dirty="0"/>
              <a:t>Scary Images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CDAC-8893-B0DD-5C4F-A03FC0183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054591-489B-BA57-9B2F-20C8A254D990}"/>
              </a:ext>
            </a:extLst>
          </p:cNvPr>
          <p:cNvCxnSpPr>
            <a:cxnSpLocks/>
          </p:cNvCxnSpPr>
          <p:nvPr/>
        </p:nvCxnSpPr>
        <p:spPr>
          <a:xfrm>
            <a:off x="3222523" y="1132727"/>
            <a:ext cx="204562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602B17-178D-4E07-9819-3C72CBF9A176}"/>
              </a:ext>
            </a:extLst>
          </p:cNvPr>
          <p:cNvSpPr txBox="1">
            <a:spLocks/>
          </p:cNvSpPr>
          <p:nvPr/>
        </p:nvSpPr>
        <p:spPr>
          <a:xfrm>
            <a:off x="1251853" y="1478877"/>
            <a:ext cx="4622735" cy="43559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/>
            <a:r>
              <a:rPr lang="en-US" sz="1600" dirty="0">
                <a:solidFill>
                  <a:srgbClr val="374151"/>
                </a:solidFill>
                <a:latin typeface="Söhne"/>
              </a:rPr>
              <a:t>These are some images that scares you. </a:t>
            </a:r>
          </a:p>
        </p:txBody>
      </p:sp>
      <p:pic>
        <p:nvPicPr>
          <p:cNvPr id="3074" name="Picture 2" descr="Why do we like to be scared? | The Review">
            <a:extLst>
              <a:ext uri="{FF2B5EF4-FFF2-40B4-BE49-F238E27FC236}">
                <a16:creationId xmlns:a16="http://schemas.microsoft.com/office/drawing/2014/main" id="{C4C53132-DDEF-436F-B69C-E33075BC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510" y="488311"/>
            <a:ext cx="1733490" cy="19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61210BA2-FC3E-48D3-95F4-A3189F19A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98" y="1896710"/>
            <a:ext cx="5936848" cy="31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42,654 Enough Is Enough Images, Stock Photos &amp; Vectors | Shutterstock">
            <a:extLst>
              <a:ext uri="{FF2B5EF4-FFF2-40B4-BE49-F238E27FC236}">
                <a16:creationId xmlns:a16="http://schemas.microsoft.com/office/drawing/2014/main" id="{E8F01D8D-3598-47F2-ABB5-008F3E00C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b="7199"/>
          <a:stretch/>
        </p:blipFill>
        <p:spPr bwMode="auto">
          <a:xfrm>
            <a:off x="0" y="35082"/>
            <a:ext cx="8903369" cy="503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08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777</Words>
  <Application>Microsoft Office PowerPoint</Application>
  <PresentationFormat>On-screen Show (16:9)</PresentationFormat>
  <Paragraphs>170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Lora</vt:lpstr>
      <vt:lpstr>Arial</vt:lpstr>
      <vt:lpstr>Cambria Math</vt:lpstr>
      <vt:lpstr>Quattrocento Sans</vt:lpstr>
      <vt:lpstr>Sohne</vt:lpstr>
      <vt:lpstr>Söhne</vt:lpstr>
      <vt:lpstr>Viola template</vt:lpstr>
      <vt:lpstr>Introducing  Convolutional Neural Network</vt:lpstr>
      <vt:lpstr>Hello!</vt:lpstr>
      <vt:lpstr>AGENDA</vt:lpstr>
      <vt:lpstr>Computer Vision</vt:lpstr>
      <vt:lpstr>Computer Vision</vt:lpstr>
      <vt:lpstr>Challenges of Computer Vision</vt:lpstr>
      <vt:lpstr>First Understand the Concept of  Dimentions</vt:lpstr>
      <vt:lpstr>Multiple Dimensions</vt:lpstr>
      <vt:lpstr>Scary Images </vt:lpstr>
      <vt:lpstr>Let’s Start with Simple Concepts</vt:lpstr>
      <vt:lpstr>Edge Detection </vt:lpstr>
      <vt:lpstr>How Edge Detection Works </vt:lpstr>
      <vt:lpstr>How filter applying on Image </vt:lpstr>
      <vt:lpstr>Padding</vt:lpstr>
      <vt:lpstr>Stride</vt:lpstr>
      <vt:lpstr>Congratulations !</vt:lpstr>
      <vt:lpstr>Now Start Playing with filters</vt:lpstr>
      <vt:lpstr>Single Filter Convolution</vt:lpstr>
      <vt:lpstr>Multiple Filter Convolution</vt:lpstr>
      <vt:lpstr>Some Notations and Formulas </vt:lpstr>
      <vt:lpstr>Practice Question for Number of Parameters </vt:lpstr>
      <vt:lpstr>Some more type of Layers</vt:lpstr>
      <vt:lpstr> Model Example</vt:lpstr>
      <vt:lpstr>Res-Net 5 Model Example</vt:lpstr>
      <vt:lpstr>Some Benefits of Convolution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Deep Learning &amp;  PyTorch Library</dc:title>
  <dc:creator>Muhammad Ali Murtaza</dc:creator>
  <cp:lastModifiedBy>Muhammad Ali Murtaza</cp:lastModifiedBy>
  <cp:revision>58</cp:revision>
  <dcterms:modified xsi:type="dcterms:W3CDTF">2023-04-02T20:33:26Z</dcterms:modified>
</cp:coreProperties>
</file>